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9"/>
  </p:notesMasterIdLst>
  <p:handoutMasterIdLst>
    <p:handoutMasterId r:id="rId10"/>
  </p:handoutMasterIdLst>
  <p:sldIdLst>
    <p:sldId id="326" r:id="rId2"/>
    <p:sldId id="258" r:id="rId3"/>
    <p:sldId id="328" r:id="rId4"/>
    <p:sldId id="327" r:id="rId5"/>
    <p:sldId id="329" r:id="rId6"/>
    <p:sldId id="330" r:id="rId7"/>
    <p:sldId id="331" r:id="rId8"/>
  </p:sldIdLst>
  <p:sldSz cx="9144000" cy="6858000" type="screen4x3"/>
  <p:notesSz cx="6797675" cy="9926638"/>
  <p:embeddedFontLst>
    <p:embeddedFont>
      <p:font typeface="ABBvoiceOffice" panose="020B0604020202020204" charset="0"/>
      <p:regular r:id="rId11"/>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46">
          <p15:clr>
            <a:srgbClr val="A4A3A4"/>
          </p15:clr>
        </p15:guide>
        <p15:guide id="2" orient="horz" pos="3726">
          <p15:clr>
            <a:srgbClr val="A4A3A4"/>
          </p15:clr>
        </p15:guide>
        <p15:guide id="3" orient="horz" pos="459" userDrawn="1">
          <p15:clr>
            <a:srgbClr val="A4A3A4"/>
          </p15:clr>
        </p15:guide>
        <p15:guide id="4" pos="176">
          <p15:clr>
            <a:srgbClr val="A4A3A4"/>
          </p15:clr>
        </p15:guide>
        <p15:guide id="5" pos="5583">
          <p15:clr>
            <a:srgbClr val="A4A3A4"/>
          </p15:clr>
        </p15:guide>
        <p15:guide id="8"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Styl jasny 3 — Ak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3F8A54-F971-430D-9108-034FE38666EA}" styleName="ABB Default Table">
    <a:wholeTbl>
      <a:tcTxStyle>
        <a:fontRef idx="minor">
          <a:prstClr val="black"/>
        </a:fontRef>
        <a:schemeClr val="dk1"/>
      </a:tcTxStyle>
      <a:tcStyle>
        <a:tcBdr>
          <a:left>
            <a:ln>
              <a:noFill/>
            </a:ln>
          </a:left>
          <a:right>
            <a:ln>
              <a:noFill/>
            </a:ln>
          </a:right>
          <a:top>
            <a:ln>
              <a:noFill/>
            </a:ln>
          </a:top>
          <a:bottom>
            <a:ln w="0" cmpd="sng">
              <a:solidFill>
                <a:schemeClr val="dk1"/>
              </a:solidFill>
            </a:ln>
          </a:bottom>
          <a:insideH>
            <a:ln w="7500" cmpd="sng">
              <a:solidFill>
                <a:schemeClr val="dk1"/>
              </a:solidFill>
            </a:ln>
          </a:insideH>
          <a:insideV>
            <a:ln>
              <a:no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b="off">
        <a:fontRef idx="minor">
          <a:schemeClr val="dk1"/>
        </a:fontRef>
        <a:schemeClr val="dk1"/>
      </a:tcTxStyle>
      <a:tcStyle>
        <a:tcBdr/>
        <a:fill>
          <a:solidFill>
            <a:schemeClr val="accent5"/>
          </a:solidFill>
        </a:fill>
      </a:tcStyle>
    </a:lastCol>
    <a:firstCol>
      <a:tcTxStyle b="on">
        <a:fontRef idx="minor">
          <a:schemeClr val="dk1"/>
        </a:fontRef>
        <a:schemeClr val="dk1"/>
      </a:tcTxStyle>
      <a:tcStyle>
        <a:tcBdr/>
        <a:fill>
          <a:solidFill>
            <a:schemeClr val="lt1"/>
          </a:solidFill>
        </a:fill>
      </a:tcStyle>
    </a:firstCol>
    <a:lastRow>
      <a:tcTxStyle b="off">
        <a:fontRef idx="minor">
          <a:prstClr val="black"/>
        </a:fontRef>
        <a:schemeClr val="lt1"/>
      </a:tcTxStyle>
      <a:tcStyle>
        <a:tcBdr/>
        <a:fill>
          <a:solidFill>
            <a:schemeClr val="accent5"/>
          </a:solidFill>
        </a:fill>
      </a:tcStyle>
    </a:lastRow>
    <a:firstRow>
      <a:tcTxStyle b="on">
        <a:fontRef idx="minor">
          <a:prstClr val="black"/>
        </a:fontRef>
        <a:schemeClr val="tx2"/>
      </a:tcTxStyle>
      <a:tcStyle>
        <a:tcBdr>
          <a:bottom>
            <a:ln w="15000" cmpd="sng">
              <a:solidFill>
                <a:schemeClr val="dk1"/>
              </a:solidFill>
            </a:ln>
          </a:bottom>
        </a:tcBdr>
        <a:fill>
          <a:solidFill>
            <a:schemeClr val="l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83030" autoAdjust="0"/>
  </p:normalViewPr>
  <p:slideViewPr>
    <p:cSldViewPr snapToGrid="0" snapToObjects="1" showGuides="1">
      <p:cViewPr varScale="1">
        <p:scale>
          <a:sx n="97" d="100"/>
          <a:sy n="97" d="100"/>
        </p:scale>
        <p:origin x="1278" y="72"/>
      </p:cViewPr>
      <p:guideLst>
        <p:guide orient="horz" pos="1146"/>
        <p:guide orient="horz" pos="3726"/>
        <p:guide orient="horz" pos="459"/>
        <p:guide pos="176"/>
        <p:guide pos="5583"/>
        <p:guide pos="2880"/>
      </p:guideLst>
    </p:cSldViewPr>
  </p:slideViewPr>
  <p:notesTextViewPr>
    <p:cViewPr>
      <p:scale>
        <a:sx n="1" d="1"/>
        <a:sy n="1" d="1"/>
      </p:scale>
      <p:origin x="0" y="0"/>
    </p:cViewPr>
  </p:notesTextViewPr>
  <p:notesViewPr>
    <p:cSldViewPr snapToGrid="0" snapToObjects="1" showGuides="1">
      <p:cViewPr varScale="1">
        <p:scale>
          <a:sx n="84" d="100"/>
          <a:sy n="84" d="100"/>
        </p:scale>
        <p:origin x="-3804" y="-78"/>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bwMode="gray">
          <a:xfrm>
            <a:off x="3850443" y="0"/>
            <a:ext cx="2945659" cy="496332"/>
          </a:xfrm>
          <a:prstGeom prst="rect">
            <a:avLst/>
          </a:prstGeom>
        </p:spPr>
        <p:txBody>
          <a:bodyPr vert="horz" lIns="91440" tIns="45720" rIns="91440" bIns="45720" rtlCol="0"/>
          <a:lstStyle>
            <a:lvl1pPr algn="r">
              <a:defRPr sz="1200"/>
            </a:lvl1pPr>
          </a:lstStyle>
          <a:p>
            <a:fld id="{696490A3-8906-4C15-BA06-29841194A30F}" type="datetimeFigureOut">
              <a:rPr lang="en-US" smtClean="0"/>
              <a:t>12/14/2016</a:t>
            </a:fld>
            <a:endParaRPr lang="en-US"/>
          </a:p>
        </p:txBody>
      </p:sp>
      <p:sp>
        <p:nvSpPr>
          <p:cNvPr id="4" name="Footer Placeholder 3"/>
          <p:cNvSpPr>
            <a:spLocks noGrp="1"/>
          </p:cNvSpPr>
          <p:nvPr>
            <p:ph type="ftr" sz="quarter" idx="2"/>
          </p:nvPr>
        </p:nvSpPr>
        <p:spPr bwMode="gray">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bwMode="gray">
          <a:xfrm>
            <a:off x="3850443" y="9428583"/>
            <a:ext cx="2945659" cy="496332"/>
          </a:xfrm>
          <a:prstGeom prst="rect">
            <a:avLst/>
          </a:prstGeom>
        </p:spPr>
        <p:txBody>
          <a:bodyPr vert="horz" lIns="91440" tIns="45720" rIns="91440" bIns="45720" rtlCol="0" anchor="b"/>
          <a:lstStyle>
            <a:lvl1pPr algn="r">
              <a:defRPr sz="1200"/>
            </a:lvl1pPr>
          </a:lstStyle>
          <a:p>
            <a:fld id="{CDABD733-F72C-4484-8056-9C6167F848BC}" type="slidenum">
              <a:rPr lang="en-US" smtClean="0"/>
              <a:t>‹#›</a:t>
            </a:fld>
            <a:endParaRPr lang="en-US"/>
          </a:p>
        </p:txBody>
      </p:sp>
    </p:spTree>
    <p:extLst>
      <p:ext uri="{BB962C8B-B14F-4D97-AF65-F5344CB8AC3E}">
        <p14:creationId xmlns:p14="http://schemas.microsoft.com/office/powerpoint/2010/main" val="3565611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bwMode="gray">
          <a:xfrm>
            <a:off x="3850443" y="0"/>
            <a:ext cx="2945659" cy="496332"/>
          </a:xfrm>
          <a:prstGeom prst="rect">
            <a:avLst/>
          </a:prstGeom>
        </p:spPr>
        <p:txBody>
          <a:bodyPr vert="horz" lIns="91440" tIns="45720" rIns="91440" bIns="45720" rtlCol="0"/>
          <a:lstStyle>
            <a:lvl1pPr algn="r">
              <a:defRPr sz="1200"/>
            </a:lvl1pPr>
          </a:lstStyle>
          <a:p>
            <a:fld id="{7B9B1A6A-6BBE-4409-8C9E-DA0703379151}" type="datetimeFigureOut">
              <a:rPr lang="en-US" smtClean="0"/>
              <a:t>12/14/2016</a:t>
            </a:fld>
            <a:endParaRPr lang="en-US"/>
          </a:p>
        </p:txBody>
      </p:sp>
      <p:sp>
        <p:nvSpPr>
          <p:cNvPr id="4" name="Slide Image Placeholder 3"/>
          <p:cNvSpPr>
            <a:spLocks noGrp="1" noRot="1" noChangeAspect="1"/>
          </p:cNvSpPr>
          <p:nvPr>
            <p:ph type="sldImg" idx="2"/>
          </p:nvPr>
        </p:nvSpPr>
        <p:spPr bwMode="gray">
          <a:xfrm>
            <a:off x="168275" y="744538"/>
            <a:ext cx="4960938" cy="3722687"/>
          </a:xfrm>
          <a:prstGeom prst="rect">
            <a:avLst/>
          </a:prstGeom>
          <a:noFill/>
          <a:ln w="12700">
            <a:solidFill>
              <a:schemeClr val="accent5"/>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bwMode="gray">
          <a:xfrm>
            <a:off x="380446" y="4715153"/>
            <a:ext cx="6036783" cy="4466987"/>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gray">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bwMode="gray">
          <a:xfrm>
            <a:off x="3850443" y="9428583"/>
            <a:ext cx="2945659" cy="496332"/>
          </a:xfrm>
          <a:prstGeom prst="rect">
            <a:avLst/>
          </a:prstGeom>
        </p:spPr>
        <p:txBody>
          <a:bodyPr vert="horz" lIns="91440" tIns="45720" rIns="91440" bIns="45720" rtlCol="0" anchor="b"/>
          <a:lstStyle>
            <a:lvl1pPr algn="r">
              <a:defRPr sz="1200"/>
            </a:lvl1pPr>
          </a:lstStyle>
          <a:p>
            <a:fld id="{3A94E69C-C28A-4BE6-BE89-71D8FB2035FD}" type="slidenum">
              <a:rPr lang="en-US" smtClean="0"/>
              <a:t>‹#›</a:t>
            </a:fld>
            <a:endParaRPr lang="en-US"/>
          </a:p>
        </p:txBody>
      </p:sp>
    </p:spTree>
    <p:extLst>
      <p:ext uri="{BB962C8B-B14F-4D97-AF65-F5344CB8AC3E}">
        <p14:creationId xmlns:p14="http://schemas.microsoft.com/office/powerpoint/2010/main" val="4290885645"/>
      </p:ext>
    </p:extLst>
  </p:cSld>
  <p:clrMap bg1="lt1" tx1="dk1" bg2="lt2" tx2="dk2" accent1="accent1" accent2="accent2" accent3="accent3" accent4="accent4" accent5="accent5" accent6="accent6" hlink="hlink" folHlink="folHlink"/>
  <p:notesStyle>
    <a:lvl1pPr marL="0" indent="0" algn="l" defTabSz="914400" rtl="0" eaLnBrk="1" latinLnBrk="0" hangingPunct="1">
      <a:defRPr sz="1200" kern="1200">
        <a:solidFill>
          <a:schemeClr val="tx1"/>
        </a:solidFill>
        <a:latin typeface="+mn-lt"/>
        <a:ea typeface="+mn-ea"/>
        <a:cs typeface="+mn-cs"/>
      </a:defRPr>
    </a:lvl1pPr>
    <a:lvl2pPr marL="180000" indent="-180000" algn="l" defTabSz="914400" rtl="0" eaLnBrk="1" latinLnBrk="0" hangingPunct="1">
      <a:buFont typeface="ABBvoiceOffice" panose="020D0603020503020204" pitchFamily="34" charset="0"/>
      <a:buChar char="–"/>
      <a:defRPr sz="1200" kern="1200">
        <a:solidFill>
          <a:schemeClr val="tx1"/>
        </a:solidFill>
        <a:latin typeface="+mn-lt"/>
        <a:ea typeface="+mn-ea"/>
        <a:cs typeface="+mn-cs"/>
      </a:defRPr>
    </a:lvl2pPr>
    <a:lvl3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9863" y="744538"/>
            <a:ext cx="4960937" cy="3722687"/>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3A94E69C-C28A-4BE6-BE89-71D8FB2035FD}" type="slidenum">
              <a:rPr lang="en-US" smtClean="0"/>
              <a:t>1</a:t>
            </a:fld>
            <a:endParaRPr lang="en-US" dirty="0"/>
          </a:p>
        </p:txBody>
      </p:sp>
    </p:spTree>
    <p:extLst>
      <p:ext uri="{BB962C8B-B14F-4D97-AF65-F5344CB8AC3E}">
        <p14:creationId xmlns:p14="http://schemas.microsoft.com/office/powerpoint/2010/main" val="2112177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9863" y="744538"/>
            <a:ext cx="4960937" cy="3722687"/>
          </a:xfrm>
        </p:spPr>
      </p:sp>
      <p:sp>
        <p:nvSpPr>
          <p:cNvPr id="3" name="Notizenplatzhalter 2"/>
          <p:cNvSpPr>
            <a:spLocks noGrp="1"/>
          </p:cNvSpPr>
          <p:nvPr>
            <p:ph type="body" idx="1"/>
          </p:nvPr>
        </p:nvSpPr>
        <p:spPr/>
        <p:txBody>
          <a:bodyPr/>
          <a:lstStyle/>
          <a:p>
            <a:r>
              <a:rPr lang="fi-FI" dirty="0" smtClean="0"/>
              <a:t>ACS-AP-W assistant control</a:t>
            </a:r>
            <a:r>
              <a:rPr lang="fi-FI" baseline="0" dirty="0" smtClean="0"/>
              <a:t> panel with Bluetooth interface is the new all-inclusive control panel for the ACS880 drive.</a:t>
            </a:r>
          </a:p>
          <a:p>
            <a:r>
              <a:rPr lang="fi-FI" baseline="0" dirty="0" smtClean="0"/>
              <a:t>It provides all the same functionality as ACS-AP-I but additionally embeds Bluetooth technology inside.</a:t>
            </a:r>
          </a:p>
          <a:p>
            <a:pPr marL="0" indent="0">
              <a:buClr>
                <a:schemeClr val="tx2"/>
              </a:buClr>
              <a:buFont typeface="Arial" panose="020B0604020202020204" pitchFamily="34" charset="0"/>
              <a:buNone/>
            </a:pPr>
            <a:r>
              <a:rPr lang="fi-FI" baseline="0" dirty="0" smtClean="0"/>
              <a:t>It is easy to recognize from the printed Bluetooth logo on front cover. It also a embeds a powerful processor and more memory (</a:t>
            </a:r>
            <a:r>
              <a:rPr lang="fi-FI" sz="1800" dirty="0" smtClean="0"/>
              <a:t>100% more RAM and 33% more FLASH compared to I variant)</a:t>
            </a:r>
          </a:p>
          <a:p>
            <a:pPr marL="0" indent="0">
              <a:buClr>
                <a:schemeClr val="tx2"/>
              </a:buClr>
              <a:buFont typeface="Arial" panose="020B0604020202020204" pitchFamily="34" charset="0"/>
              <a:buNone/>
            </a:pPr>
            <a:r>
              <a:rPr lang="fi-FI" baseline="0" dirty="0" smtClean="0"/>
              <a:t>The tri-color led (green, red and blue) is used to indicate different states of the drive and its communication.</a:t>
            </a:r>
          </a:p>
          <a:p>
            <a:pPr marL="0" indent="0">
              <a:buClr>
                <a:schemeClr val="tx2"/>
              </a:buClr>
              <a:buFont typeface="Arial" panose="020B0604020202020204" pitchFamily="34" charset="0"/>
              <a:buNone/>
            </a:pPr>
            <a:r>
              <a:rPr lang="fi-FI" baseline="0" dirty="0" smtClean="0"/>
              <a:t>The ACS-AP-W can be delivered also as a loose item kit. Then the control panel is delivered in the cardboard box with the Bluetooth icon printed on it</a:t>
            </a:r>
            <a:r>
              <a:rPr lang="fi-FI" baseline="0" dirty="0" smtClean="0"/>
              <a:t>.</a:t>
            </a:r>
          </a:p>
          <a:p>
            <a:pPr marL="0" indent="0">
              <a:buClr>
                <a:schemeClr val="tx2"/>
              </a:buClr>
              <a:buFont typeface="Arial" panose="020B0604020202020204" pitchFamily="34" charset="0"/>
              <a:buNone/>
            </a:pPr>
            <a:r>
              <a:rPr lang="fi-FI" baseline="0" dirty="0" smtClean="0"/>
              <a:t>The ACS-AP-W panel will be standard on January 3rd with all US build ACS880 drives.  If anyone would like the non-Bluetooth panel it can be ordered with the drive  +J425</a:t>
            </a:r>
            <a:endParaRPr lang="en-US" dirty="0" smtClean="0"/>
          </a:p>
          <a:p>
            <a:endParaRPr lang="en-US" dirty="0"/>
          </a:p>
        </p:txBody>
      </p:sp>
      <p:sp>
        <p:nvSpPr>
          <p:cNvPr id="4" name="Foliennummernplatzhalter 3"/>
          <p:cNvSpPr>
            <a:spLocks noGrp="1"/>
          </p:cNvSpPr>
          <p:nvPr>
            <p:ph type="sldNum" sz="quarter" idx="10"/>
          </p:nvPr>
        </p:nvSpPr>
        <p:spPr/>
        <p:txBody>
          <a:bodyPr/>
          <a:lstStyle/>
          <a:p>
            <a:fld id="{3A94E69C-C28A-4BE6-BE89-71D8FB2035FD}" type="slidenum">
              <a:rPr lang="en-US" smtClean="0"/>
              <a:t>2</a:t>
            </a:fld>
            <a:endParaRPr lang="en-US" dirty="0"/>
          </a:p>
        </p:txBody>
      </p:sp>
    </p:spTree>
    <p:extLst>
      <p:ext uri="{BB962C8B-B14F-4D97-AF65-F5344CB8AC3E}">
        <p14:creationId xmlns:p14="http://schemas.microsoft.com/office/powerpoint/2010/main" val="341044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9863" y="744538"/>
            <a:ext cx="4960937" cy="3722687"/>
          </a:xfrm>
        </p:spPr>
      </p:sp>
      <p:sp>
        <p:nvSpPr>
          <p:cNvPr id="3" name="Notizenplatzhalter 2"/>
          <p:cNvSpPr>
            <a:spLocks noGrp="1"/>
          </p:cNvSpPr>
          <p:nvPr>
            <p:ph type="body" idx="1"/>
          </p:nvPr>
        </p:nvSpPr>
        <p:spPr/>
        <p:txBody>
          <a:bodyPr/>
          <a:lstStyle/>
          <a:p>
            <a:pPr marL="0" indent="0">
              <a:buClr>
                <a:schemeClr val="tx2"/>
              </a:buClr>
              <a:buFont typeface="Arial" panose="020B0604020202020204" pitchFamily="34" charset="0"/>
              <a:buNone/>
            </a:pPr>
            <a:r>
              <a:rPr lang="fi-FI" baseline="0" dirty="0" smtClean="0"/>
              <a:t>The mobile app now has full parameter access and is downloadable for free on google play for android and the apple store.  With the ACS-AP-W panel, you can connect your own device to the drive to configure and troubleshoot the drive via the Bluetooth connection. Easily find information from the app dashboard like how its being controlled for start stop and speed, what the DIs/Ais/RO/DO are programmed to do and their status, speed the drive is running at, as well as motor current and torque and the fault history.  You can take control of the drive if you would like and start stop and control the speed right from the app.   If you need more info or would like to comission the drive, the app does have full parameter access!</a:t>
            </a:r>
          </a:p>
        </p:txBody>
      </p:sp>
      <p:sp>
        <p:nvSpPr>
          <p:cNvPr id="4" name="Foliennummernplatzhalter 3"/>
          <p:cNvSpPr>
            <a:spLocks noGrp="1"/>
          </p:cNvSpPr>
          <p:nvPr>
            <p:ph type="sldNum" sz="quarter" idx="10"/>
          </p:nvPr>
        </p:nvSpPr>
        <p:spPr/>
        <p:txBody>
          <a:bodyPr/>
          <a:lstStyle/>
          <a:p>
            <a:fld id="{3A94E69C-C28A-4BE6-BE89-71D8FB2035FD}" type="slidenum">
              <a:rPr lang="en-US" smtClean="0"/>
              <a:t>3</a:t>
            </a:fld>
            <a:endParaRPr lang="en-US" dirty="0"/>
          </a:p>
        </p:txBody>
      </p:sp>
    </p:spTree>
    <p:extLst>
      <p:ext uri="{BB962C8B-B14F-4D97-AF65-F5344CB8AC3E}">
        <p14:creationId xmlns:p14="http://schemas.microsoft.com/office/powerpoint/2010/main" val="1932061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9863" y="744538"/>
            <a:ext cx="4960937" cy="3722687"/>
          </a:xfrm>
        </p:spPr>
      </p:sp>
      <p:sp>
        <p:nvSpPr>
          <p:cNvPr id="3" name="Notizenplatzhalter 2"/>
          <p:cNvSpPr>
            <a:spLocks noGrp="1"/>
          </p:cNvSpPr>
          <p:nvPr>
            <p:ph type="body" idx="1"/>
          </p:nvPr>
        </p:nvSpPr>
        <p:spPr/>
        <p:txBody>
          <a:bodyPr/>
          <a:lstStyle/>
          <a:p>
            <a:r>
              <a:rPr lang="en-US" baseline="0" dirty="0" smtClean="0"/>
              <a:t>There are two options available:</a:t>
            </a:r>
          </a:p>
          <a:p>
            <a:r>
              <a:rPr lang="en-US" baseline="0" dirty="0" smtClean="0"/>
              <a:t>1. A drive is discoverable for certain period of time. The discoverable time is five minutes. </a:t>
            </a:r>
            <a:r>
              <a:rPr lang="en-US" dirty="0" smtClean="0"/>
              <a:t>This is default setting and an user can change the setting to always discoverable, whenever needed. This is a safer option from Cyber security point</a:t>
            </a:r>
            <a:r>
              <a:rPr lang="en-US" baseline="0" dirty="0" smtClean="0"/>
              <a:t> of view because the mode timeouts automatically. The drive generates an unique PIN code always when it is set to Bluetooth discoverable.</a:t>
            </a:r>
          </a:p>
          <a:p>
            <a:endParaRPr lang="en-US" baseline="0" dirty="0" smtClean="0"/>
          </a:p>
          <a:p>
            <a:r>
              <a:rPr lang="en-US" baseline="0" dirty="0" smtClean="0"/>
              <a:t>2. A drive is made ”Always discoverable” which is helpful in cases when a drive is hard to access due to high or narrow places. </a:t>
            </a:r>
            <a:r>
              <a:rPr lang="en-US" baseline="0" dirty="0" smtClean="0"/>
              <a:t>A </a:t>
            </a:r>
            <a:r>
              <a:rPr lang="en-US" baseline="0" dirty="0" smtClean="0"/>
              <a:t>user </a:t>
            </a:r>
            <a:r>
              <a:rPr lang="en-US" baseline="0" dirty="0" smtClean="0"/>
              <a:t>needs to first </a:t>
            </a:r>
            <a:r>
              <a:rPr lang="en-US" baseline="0" dirty="0" smtClean="0"/>
              <a:t>set the </a:t>
            </a:r>
            <a:r>
              <a:rPr lang="en-US" baseline="0" dirty="0" smtClean="0"/>
              <a:t>drive to </a:t>
            </a:r>
            <a:r>
              <a:rPr lang="en-US" baseline="0" dirty="0" smtClean="0"/>
              <a:t>discoverable and then enable the always discoverable option to make the drive always discoverable. The PIN code which is created when the drive is set fist time discoverable is kept the same and the drive remembers it always. It is stored also over the </a:t>
            </a:r>
            <a:r>
              <a:rPr lang="en-US" baseline="0" dirty="0" err="1" smtClean="0"/>
              <a:t>reflashing</a:t>
            </a:r>
            <a:r>
              <a:rPr lang="en-US" baseline="0" dirty="0" smtClean="0"/>
              <a:t> of the control panel. A new Pin code can be created by disabling the discoverable mode and resetting the drive </a:t>
            </a:r>
            <a:r>
              <a:rPr lang="en-US" baseline="0" dirty="0" smtClean="0"/>
              <a:t>again to </a:t>
            </a:r>
            <a:r>
              <a:rPr lang="en-US" baseline="0" dirty="0" smtClean="0"/>
              <a:t>discoverable.</a:t>
            </a:r>
          </a:p>
          <a:p>
            <a:endParaRPr lang="fi-FI" baseline="0" dirty="0" smtClean="0"/>
          </a:p>
          <a:p>
            <a:r>
              <a:rPr lang="fi-FI" dirty="0" smtClean="0"/>
              <a:t>As described earlier</a:t>
            </a:r>
            <a:r>
              <a:rPr lang="fi-FI" baseline="0" dirty="0" smtClean="0"/>
              <a:t> the p</a:t>
            </a:r>
            <a:r>
              <a:rPr lang="fi-FI" dirty="0" smtClean="0"/>
              <a:t>airing or bonding is a mechanism where a drive and e.g. smart phone with Drivetune both </a:t>
            </a:r>
            <a:r>
              <a:rPr lang="en-US" dirty="0" smtClean="0"/>
              <a:t>know how to connect securely to each other, </a:t>
            </a:r>
            <a:r>
              <a:rPr lang="fi-FI" dirty="0" smtClean="0"/>
              <a:t>accept the connection </a:t>
            </a:r>
            <a:r>
              <a:rPr lang="en-US" dirty="0" smtClean="0"/>
              <a:t>and </a:t>
            </a:r>
            <a:r>
              <a:rPr lang="fi-FI" dirty="0" smtClean="0"/>
              <a:t>and start communicating over Bluetooth. The PIN code</a:t>
            </a:r>
            <a:r>
              <a:rPr lang="fi-FI" baseline="0" dirty="0" smtClean="0"/>
              <a:t> is needed when pairing drive and phone. In contrast to more common Bluetooth devices, like head phones and car audio systems, the drive and phone must always be paired before they can communicate. The pairing is not either stored so the phone won’t reconnect to earlier paired drives automatically. The reason for this is the safety ensuring unintentional connections to happen.</a:t>
            </a:r>
            <a:endParaRPr lang="en-US" dirty="0" smtClean="0"/>
          </a:p>
        </p:txBody>
      </p:sp>
      <p:sp>
        <p:nvSpPr>
          <p:cNvPr id="4" name="Foliennummernplatzhalter 3"/>
          <p:cNvSpPr>
            <a:spLocks noGrp="1"/>
          </p:cNvSpPr>
          <p:nvPr>
            <p:ph type="sldNum" sz="quarter" idx="10"/>
          </p:nvPr>
        </p:nvSpPr>
        <p:spPr/>
        <p:txBody>
          <a:bodyPr/>
          <a:lstStyle/>
          <a:p>
            <a:fld id="{3A94E69C-C28A-4BE6-BE89-71D8FB2035FD}" type="slidenum">
              <a:rPr lang="en-US" smtClean="0"/>
              <a:t>4</a:t>
            </a:fld>
            <a:endParaRPr lang="en-US" dirty="0"/>
          </a:p>
        </p:txBody>
      </p:sp>
    </p:spTree>
    <p:extLst>
      <p:ext uri="{BB962C8B-B14F-4D97-AF65-F5344CB8AC3E}">
        <p14:creationId xmlns:p14="http://schemas.microsoft.com/office/powerpoint/2010/main" val="273225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9863" y="744538"/>
            <a:ext cx="4960937" cy="3722687"/>
          </a:xfrm>
        </p:spPr>
      </p:sp>
      <p:sp>
        <p:nvSpPr>
          <p:cNvPr id="3" name="Notizenplatzhalter 2"/>
          <p:cNvSpPr>
            <a:spLocks noGrp="1"/>
          </p:cNvSpPr>
          <p:nvPr>
            <p:ph type="body" idx="1"/>
          </p:nvPr>
        </p:nvSpPr>
        <p:spPr/>
        <p:txBody>
          <a:bodyPr/>
          <a:lstStyle/>
          <a:p>
            <a:r>
              <a:rPr lang="en-US" altLang="zh-TW" dirty="0" smtClean="0"/>
              <a:t>You can access the drive with out a cord with the ACS-AP-W and the </a:t>
            </a:r>
            <a:r>
              <a:rPr lang="en-US" altLang="zh-TW" dirty="0" err="1" smtClean="0"/>
              <a:t>Drivetune</a:t>
            </a:r>
            <a:r>
              <a:rPr lang="en-US" altLang="zh-TW" dirty="0" smtClean="0"/>
              <a:t> app.  Wont</a:t>
            </a:r>
            <a:r>
              <a:rPr lang="en-US" altLang="zh-TW" baseline="0" dirty="0" smtClean="0"/>
              <a:t> need to access difficult to reach work areas to access info on the drive. The drive will register with the </a:t>
            </a:r>
            <a:r>
              <a:rPr lang="en-US" altLang="zh-TW" baseline="0" dirty="0" err="1" smtClean="0"/>
              <a:t>Drivetune</a:t>
            </a:r>
            <a:r>
              <a:rPr lang="en-US" altLang="zh-TW" baseline="0" dirty="0" smtClean="0"/>
              <a:t> app within 75m (246 </a:t>
            </a:r>
            <a:r>
              <a:rPr lang="en-US" altLang="zh-TW" baseline="0" dirty="0" err="1" smtClean="0"/>
              <a:t>ft</a:t>
            </a:r>
            <a:r>
              <a:rPr lang="en-US" altLang="zh-TW" baseline="0" dirty="0" smtClean="0"/>
              <a:t>) of the smart phone or tablet.  No need to enter hazardous areas to get at the drive.  It gives you the power to bring your own device!</a:t>
            </a:r>
            <a:endParaRPr lang="en-US" altLang="zh-TW" dirty="0" smtClean="0"/>
          </a:p>
          <a:p>
            <a:endParaRPr lang="en-US" dirty="0"/>
          </a:p>
        </p:txBody>
      </p:sp>
      <p:sp>
        <p:nvSpPr>
          <p:cNvPr id="4" name="Foliennummernplatzhalter 3"/>
          <p:cNvSpPr>
            <a:spLocks noGrp="1"/>
          </p:cNvSpPr>
          <p:nvPr>
            <p:ph type="sldNum" sz="quarter" idx="10"/>
          </p:nvPr>
        </p:nvSpPr>
        <p:spPr/>
        <p:txBody>
          <a:bodyPr/>
          <a:lstStyle/>
          <a:p>
            <a:fld id="{3A94E69C-C28A-4BE6-BE89-71D8FB2035FD}" type="slidenum">
              <a:rPr lang="en-US" smtClean="0"/>
              <a:t>5</a:t>
            </a:fld>
            <a:endParaRPr lang="en-US" dirty="0"/>
          </a:p>
        </p:txBody>
      </p:sp>
    </p:spTree>
    <p:extLst>
      <p:ext uri="{BB962C8B-B14F-4D97-AF65-F5344CB8AC3E}">
        <p14:creationId xmlns:p14="http://schemas.microsoft.com/office/powerpoint/2010/main" val="2698838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9863" y="744538"/>
            <a:ext cx="4960937" cy="3722687"/>
          </a:xfrm>
        </p:spPr>
      </p:sp>
      <p:sp>
        <p:nvSpPr>
          <p:cNvPr id="3" name="Notizenplatzhalter 2"/>
          <p:cNvSpPr>
            <a:spLocks noGrp="1"/>
          </p:cNvSpPr>
          <p:nvPr>
            <p:ph type="body" idx="1"/>
          </p:nvPr>
        </p:nvSpPr>
        <p:spPr/>
        <p:txBody>
          <a:bodyPr/>
          <a:lstStyle/>
          <a:p>
            <a:pPr marL="0" indent="0">
              <a:buClr>
                <a:schemeClr val="tx2"/>
              </a:buClr>
              <a:buFont typeface="Arial" panose="020B0604020202020204" pitchFamily="34" charset="0"/>
              <a:buNone/>
            </a:pPr>
            <a:endParaRPr lang="fi-FI" baseline="0" dirty="0" smtClean="0"/>
          </a:p>
        </p:txBody>
      </p:sp>
      <p:sp>
        <p:nvSpPr>
          <p:cNvPr id="4" name="Foliennummernplatzhalter 3"/>
          <p:cNvSpPr>
            <a:spLocks noGrp="1"/>
          </p:cNvSpPr>
          <p:nvPr>
            <p:ph type="sldNum" sz="quarter" idx="10"/>
          </p:nvPr>
        </p:nvSpPr>
        <p:spPr/>
        <p:txBody>
          <a:bodyPr/>
          <a:lstStyle/>
          <a:p>
            <a:fld id="{3A94E69C-C28A-4BE6-BE89-71D8FB2035FD}" type="slidenum">
              <a:rPr lang="en-US" smtClean="0"/>
              <a:t>6</a:t>
            </a:fld>
            <a:endParaRPr lang="en-US" dirty="0"/>
          </a:p>
        </p:txBody>
      </p:sp>
    </p:spTree>
    <p:extLst>
      <p:ext uri="{BB962C8B-B14F-4D97-AF65-F5344CB8AC3E}">
        <p14:creationId xmlns:p14="http://schemas.microsoft.com/office/powerpoint/2010/main" val="4078705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Cover">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3" hasCustomPrompt="1"/>
          </p:nvPr>
        </p:nvSpPr>
        <p:spPr bwMode="gray">
          <a:xfrm>
            <a:off x="277019" y="4705350"/>
            <a:ext cx="8583255" cy="147520"/>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dirty="0"/>
              <a:t>Click to edit Master text styles</a:t>
            </a:r>
          </a:p>
          <a:p>
            <a:pPr lvl="1"/>
            <a:endParaRPr lang="en-US" dirty="0"/>
          </a:p>
        </p:txBody>
      </p:sp>
      <p:sp>
        <p:nvSpPr>
          <p:cNvPr id="2" name="Title 1"/>
          <p:cNvSpPr>
            <a:spLocks noGrp="1"/>
          </p:cNvSpPr>
          <p:nvPr>
            <p:ph type="ctrTitle"/>
          </p:nvPr>
        </p:nvSpPr>
        <p:spPr bwMode="gray">
          <a:xfrm>
            <a:off x="277019" y="4850489"/>
            <a:ext cx="8582601" cy="592406"/>
          </a:xfrm>
        </p:spPr>
        <p:txBody>
          <a:bodyPr lIns="0" rIns="0"/>
          <a:lstStyle>
            <a:lvl1pPr>
              <a:defRPr sz="4000"/>
            </a:lvl1pPr>
          </a:lstStyle>
          <a:p>
            <a:r>
              <a:rPr lang="en-US" dirty="0"/>
              <a:t>Click to edit Master title style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62817" y="365752"/>
            <a:ext cx="896803" cy="350784"/>
          </a:xfrm>
          <a:prstGeom prst="rect">
            <a:avLst/>
          </a:prstGeom>
        </p:spPr>
      </p:pic>
      <p:sp>
        <p:nvSpPr>
          <p:cNvPr id="3" name="Subtitle 2"/>
          <p:cNvSpPr>
            <a:spLocks noGrp="1"/>
          </p:cNvSpPr>
          <p:nvPr>
            <p:ph type="subTitle" idx="1"/>
          </p:nvPr>
        </p:nvSpPr>
        <p:spPr bwMode="gray">
          <a:xfrm>
            <a:off x="277018" y="5459562"/>
            <a:ext cx="8583255" cy="287188"/>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20" name="Text Placeholder 19"/>
          <p:cNvSpPr>
            <a:spLocks noGrp="1"/>
          </p:cNvSpPr>
          <p:nvPr>
            <p:ph type="body" sz="quarter" idx="14" hasCustomPrompt="1"/>
          </p:nvPr>
        </p:nvSpPr>
        <p:spPr bwMode="gray">
          <a:xfrm>
            <a:off x="277019" y="5914754"/>
            <a:ext cx="8582601" cy="216000"/>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dirty="0"/>
              <a:t>Click to edit Master text styles</a:t>
            </a:r>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B1F52310-953C-449A-A8F3-975B5D052E0C}" type="datetime4">
              <a:rPr lang="en-US" smtClean="0"/>
              <a:t>December 14, 2016</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619F89D8-7AE3-494A-97F3-03D680869632}" type="slidenum">
              <a:rPr lang="en-US" smtClean="0"/>
              <a:pPr/>
              <a:t>‹#›</a:t>
            </a:fld>
            <a:endParaRPr lang="en-US" dirty="0"/>
          </a:p>
        </p:txBody>
      </p:sp>
      <p:sp>
        <p:nvSpPr>
          <p:cNvPr id="11" name="Rectangle 10"/>
          <p:cNvSpPr/>
          <p:nvPr userDrawn="1"/>
        </p:nvSpPr>
        <p:spPr bwMode="gray">
          <a:xfrm>
            <a:off x="279400" y="524567"/>
            <a:ext cx="295200" cy="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73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ver - optional picture">
    <p:spTree>
      <p:nvGrpSpPr>
        <p:cNvPr id="1" name=""/>
        <p:cNvGrpSpPr/>
        <p:nvPr/>
      </p:nvGrpSpPr>
      <p:grpSpPr>
        <a:xfrm>
          <a:off x="0" y="0"/>
          <a:ext cx="0" cy="0"/>
          <a:chOff x="0" y="0"/>
          <a:chExt cx="0" cy="0"/>
        </a:xfrm>
      </p:grpSpPr>
      <p:sp>
        <p:nvSpPr>
          <p:cNvPr id="18" name="Text Placeholder 17"/>
          <p:cNvSpPr>
            <a:spLocks noGrp="1"/>
          </p:cNvSpPr>
          <p:nvPr>
            <p:ph type="body" sz="quarter" idx="13" hasCustomPrompt="1"/>
          </p:nvPr>
        </p:nvSpPr>
        <p:spPr bwMode="gray">
          <a:xfrm>
            <a:off x="277019" y="4705350"/>
            <a:ext cx="8583255" cy="147520"/>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dirty="0"/>
              <a:t>Click to edit Master text styles</a:t>
            </a:r>
          </a:p>
        </p:txBody>
      </p:sp>
      <p:sp>
        <p:nvSpPr>
          <p:cNvPr id="2" name="Title 1"/>
          <p:cNvSpPr>
            <a:spLocks noGrp="1"/>
          </p:cNvSpPr>
          <p:nvPr>
            <p:ph type="ctrTitle"/>
          </p:nvPr>
        </p:nvSpPr>
        <p:spPr bwMode="gray">
          <a:xfrm>
            <a:off x="277019" y="4850489"/>
            <a:ext cx="8582601" cy="592406"/>
          </a:xfrm>
        </p:spPr>
        <p:txBody>
          <a:bodyPr lIns="0" rIns="0"/>
          <a:lstStyle>
            <a:lvl1pPr>
              <a:defRPr sz="4000"/>
            </a:lvl1pPr>
          </a:lstStyle>
          <a:p>
            <a:r>
              <a:rPr lang="en-US" dirty="0"/>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62817" y="365752"/>
            <a:ext cx="896803" cy="350784"/>
          </a:xfrm>
          <a:prstGeom prst="rect">
            <a:avLst/>
          </a:prstGeom>
        </p:spPr>
      </p:pic>
      <p:sp>
        <p:nvSpPr>
          <p:cNvPr id="3" name="Subtitle 2"/>
          <p:cNvSpPr>
            <a:spLocks noGrp="1"/>
          </p:cNvSpPr>
          <p:nvPr>
            <p:ph type="subTitle" idx="1"/>
          </p:nvPr>
        </p:nvSpPr>
        <p:spPr bwMode="gray">
          <a:xfrm>
            <a:off x="277018" y="5459562"/>
            <a:ext cx="8583255" cy="287188"/>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20" name="Text Placeholder 19"/>
          <p:cNvSpPr>
            <a:spLocks noGrp="1"/>
          </p:cNvSpPr>
          <p:nvPr>
            <p:ph type="body" sz="quarter" idx="14" hasCustomPrompt="1"/>
          </p:nvPr>
        </p:nvSpPr>
        <p:spPr bwMode="gray">
          <a:xfrm>
            <a:off x="277019" y="5914754"/>
            <a:ext cx="8582601" cy="216000"/>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dirty="0"/>
              <a:t>Click to edit Master text styles</a:t>
            </a:r>
          </a:p>
          <a:p>
            <a:pPr lvl="1"/>
            <a:endParaRPr lang="en-US" dirty="0"/>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B1F52310-953C-449A-A8F3-975B5D052E0C}" type="datetime4">
              <a:rPr lang="en-US" smtClean="0"/>
              <a:t>December 14, 2016</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619F89D8-7AE3-494A-97F3-03D680869632}" type="slidenum">
              <a:rPr lang="en-US" smtClean="0"/>
              <a:pPr/>
              <a:t>‹#›</a:t>
            </a:fld>
            <a:endParaRPr lang="en-US" dirty="0"/>
          </a:p>
        </p:txBody>
      </p:sp>
    </p:spTree>
    <p:extLst>
      <p:ext uri="{BB962C8B-B14F-4D97-AF65-F5344CB8AC3E}">
        <p14:creationId xmlns:p14="http://schemas.microsoft.com/office/powerpoint/2010/main" val="98311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Agenda">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bwMode="gray">
          <a:xfrm>
            <a:off x="277494" y="1816571"/>
            <a:ext cx="8582788" cy="4096799"/>
          </a:xfrm>
        </p:spPr>
        <p:txBody>
          <a:bodyPr/>
          <a:lstStyle>
            <a:lvl1pPr>
              <a:spcBef>
                <a:spcPts val="900"/>
              </a:spcBef>
              <a:defRPr sz="2000"/>
            </a:lvl1pPr>
            <a:lvl2pPr marL="0" indent="0">
              <a:spcBef>
                <a:spcPts val="900"/>
              </a:spcBef>
              <a:buNone/>
              <a:defRPr sz="2000">
                <a:solidFill>
                  <a:schemeClr val="accent4"/>
                </a:solidFill>
              </a:defRPr>
            </a:lvl2pPr>
            <a:lvl3pPr marL="252000" indent="-252000">
              <a:spcBef>
                <a:spcPts val="900"/>
              </a:spcBef>
              <a:buFont typeface="Symbol" panose="05050102010706020507" pitchFamily="18" charset="2"/>
              <a:buChar char=""/>
              <a:defRPr sz="2000">
                <a:solidFill>
                  <a:schemeClr val="accent4"/>
                </a:solidFill>
              </a:defRPr>
            </a:lvl3pPr>
            <a:lvl4pPr marL="252000" indent="-252000">
              <a:spcBef>
                <a:spcPts val="900"/>
              </a:spcBef>
              <a:buFont typeface="Symbol" panose="05050102010706020507" pitchFamily="18" charset="2"/>
              <a:buChar char=""/>
              <a:defRPr sz="2000">
                <a:solidFill>
                  <a:schemeClr val="accent4"/>
                </a:solidFill>
              </a:defRPr>
            </a:lvl4pPr>
            <a:lvl5pPr marL="252000" indent="-252000">
              <a:spcBef>
                <a:spcPts val="900"/>
              </a:spcBef>
              <a:buFont typeface="Symbol" panose="05050102010706020507" pitchFamily="18" charset="2"/>
              <a:buChar char=""/>
              <a:defRPr sz="2000">
                <a:solidFill>
                  <a:schemeClr val="accent4"/>
                </a:solidFill>
              </a:defRPr>
            </a:lvl5pPr>
            <a:lvl6pPr marL="252000" indent="-252000">
              <a:spcBef>
                <a:spcPts val="900"/>
              </a:spcBef>
              <a:buFont typeface="Symbol" panose="05050102010706020507" pitchFamily="18" charset="2"/>
              <a:buChar char=""/>
              <a:defRPr sz="2000">
                <a:solidFill>
                  <a:schemeClr val="accent4"/>
                </a:solidFill>
              </a:defRPr>
            </a:lvl6pPr>
            <a:lvl7pPr marL="252000" indent="-252000">
              <a:spcBef>
                <a:spcPts val="900"/>
              </a:spcBef>
              <a:buFont typeface="Symbol" panose="05050102010706020507" pitchFamily="18" charset="2"/>
              <a:buChar char=""/>
              <a:defRPr sz="2000">
                <a:solidFill>
                  <a:schemeClr val="accent4"/>
                </a:solidFill>
              </a:defRPr>
            </a:lvl7pPr>
            <a:lvl8pPr marL="252000" indent="-252000">
              <a:spcBef>
                <a:spcPts val="900"/>
              </a:spcBef>
              <a:buFont typeface="Symbol" panose="05050102010706020507" pitchFamily="18" charset="2"/>
              <a:buChar char=""/>
              <a:defRPr sz="2000">
                <a:solidFill>
                  <a:schemeClr val="accent4"/>
                </a:solidFill>
              </a:defRPr>
            </a:lvl8pPr>
            <a:lvl9pPr marL="252000" indent="-252000">
              <a:spcBef>
                <a:spcPts val="900"/>
              </a:spcBef>
              <a:buFont typeface="Symbol" panose="05050102010706020507" pitchFamily="18" charset="2"/>
              <a:buChar char=""/>
              <a:defRPr sz="2000">
                <a:solidFill>
                  <a:schemeClr val="accent4"/>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4"/>
          </p:nvPr>
        </p:nvSpPr>
        <p:spPr bwMode="gray"/>
        <p:txBody>
          <a:bodyPr/>
          <a:lstStyle/>
          <a:p>
            <a:fld id="{CA280487-8E79-4605-9B2A-B74134006A96}" type="datetime4">
              <a:rPr lang="en-US" smtClean="0"/>
              <a:t>December 14, 2016</a:t>
            </a:fld>
            <a:endParaRPr lang="en-US" dirty="0"/>
          </a:p>
        </p:txBody>
      </p:sp>
      <p:sp>
        <p:nvSpPr>
          <p:cNvPr id="9" name="Footer Placeholder 8"/>
          <p:cNvSpPr>
            <a:spLocks noGrp="1"/>
          </p:cNvSpPr>
          <p:nvPr>
            <p:ph type="ftr" sz="quarter" idx="15"/>
          </p:nvPr>
        </p:nvSpPr>
        <p:spPr bwMode="gray"/>
        <p:txBody>
          <a:bodyPr/>
          <a:lstStyle/>
          <a:p>
            <a:endParaRPr lang="en-US" dirty="0"/>
          </a:p>
        </p:txBody>
      </p:sp>
      <p:sp>
        <p:nvSpPr>
          <p:cNvPr id="10" name="Slide Number Placeholder 9"/>
          <p:cNvSpPr>
            <a:spLocks noGrp="1"/>
          </p:cNvSpPr>
          <p:nvPr>
            <p:ph type="sldNum" sz="quarter" idx="16"/>
          </p:nvPr>
        </p:nvSpPr>
        <p:spPr bwMode="gray"/>
        <p:txBody>
          <a:bodyPr/>
          <a:lstStyle/>
          <a:p>
            <a:r>
              <a:rPr lang="en-US" dirty="0"/>
              <a:t>Slide </a:t>
            </a:r>
            <a:fld id="{619F89D8-7AE3-494A-97F3-03D680869632}" type="slidenum">
              <a:rPr lang="en-US" smtClean="0"/>
              <a:pPr/>
              <a:t>‹#›</a:t>
            </a:fld>
            <a:endParaRPr lang="en-US" dirty="0"/>
          </a:p>
        </p:txBody>
      </p:sp>
      <p:sp>
        <p:nvSpPr>
          <p:cNvPr id="2" name="Title 1"/>
          <p:cNvSpPr>
            <a:spLocks noGrp="1"/>
          </p:cNvSpPr>
          <p:nvPr>
            <p:ph type="title"/>
          </p:nvPr>
        </p:nvSpPr>
        <p:spPr bwMode="gray"/>
        <p:txBody>
          <a:bodyPr/>
          <a:lstStyle/>
          <a:p>
            <a:r>
              <a:rPr lang="en-US" dirty="0"/>
              <a:t>Click to edit Master title style</a:t>
            </a:r>
          </a:p>
        </p:txBody>
      </p:sp>
    </p:spTree>
    <p:extLst>
      <p:ext uri="{BB962C8B-B14F-4D97-AF65-F5344CB8AC3E}">
        <p14:creationId xmlns:p14="http://schemas.microsoft.com/office/powerpoint/2010/main" val="39847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Simple text">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bwMode="gray">
          <a:xfrm>
            <a:off x="277494" y="1816571"/>
            <a:ext cx="8582788" cy="409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p:nvPr>
        </p:nvSpPr>
        <p:spPr bwMode="gray">
          <a:xfrm>
            <a:off x="255055" y="1120928"/>
            <a:ext cx="860522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2" name="Title 1"/>
          <p:cNvSpPr>
            <a:spLocks noGrp="1"/>
          </p:cNvSpPr>
          <p:nvPr>
            <p:ph type="title"/>
          </p:nvPr>
        </p:nvSpPr>
        <p:spPr bwMode="gray"/>
        <p:txBody>
          <a:bodyPr/>
          <a:lstStyle/>
          <a:p>
            <a:r>
              <a:rPr lang="en-US" dirty="0"/>
              <a:t>Click to edit Master title style</a:t>
            </a:r>
          </a:p>
        </p:txBody>
      </p:sp>
      <p:sp>
        <p:nvSpPr>
          <p:cNvPr id="8" name="Date Placeholder 7"/>
          <p:cNvSpPr>
            <a:spLocks noGrp="1"/>
          </p:cNvSpPr>
          <p:nvPr>
            <p:ph type="dt" sz="half" idx="14"/>
          </p:nvPr>
        </p:nvSpPr>
        <p:spPr bwMode="gray"/>
        <p:txBody>
          <a:bodyPr/>
          <a:lstStyle/>
          <a:p>
            <a:fld id="{A7ACB855-50C9-4F86-A518-9FAC0F011B9E}" type="datetime4">
              <a:rPr lang="en-US" smtClean="0"/>
              <a:t>December 14, 2016</a:t>
            </a:fld>
            <a:endParaRPr lang="en-US" dirty="0"/>
          </a:p>
        </p:txBody>
      </p:sp>
      <p:sp>
        <p:nvSpPr>
          <p:cNvPr id="9" name="Footer Placeholder 8"/>
          <p:cNvSpPr>
            <a:spLocks noGrp="1"/>
          </p:cNvSpPr>
          <p:nvPr>
            <p:ph type="ftr" sz="quarter" idx="15"/>
          </p:nvPr>
        </p:nvSpPr>
        <p:spPr bwMode="gray"/>
        <p:txBody>
          <a:bodyPr/>
          <a:lstStyle/>
          <a:p>
            <a:endParaRPr lang="en-US" dirty="0"/>
          </a:p>
        </p:txBody>
      </p:sp>
      <p:sp>
        <p:nvSpPr>
          <p:cNvPr id="10" name="Slide Number Placeholder 9"/>
          <p:cNvSpPr>
            <a:spLocks noGrp="1"/>
          </p:cNvSpPr>
          <p:nvPr>
            <p:ph type="sldNum" sz="quarter" idx="16"/>
          </p:nvPr>
        </p:nvSpPr>
        <p:spPr bwMode="gray"/>
        <p:txBody>
          <a:bodyPr/>
          <a:lstStyle/>
          <a:p>
            <a:r>
              <a:rPr lang="en-US" dirty="0"/>
              <a:t>Slide </a:t>
            </a:r>
            <a:fld id="{619F89D8-7AE3-494A-97F3-03D680869632}" type="slidenum">
              <a:rPr lang="en-US" smtClean="0"/>
              <a:pPr/>
              <a:t>‹#›</a:t>
            </a:fld>
            <a:endParaRPr lang="en-US" dirty="0"/>
          </a:p>
        </p:txBody>
      </p:sp>
    </p:spTree>
    <p:extLst>
      <p:ext uri="{BB962C8B-B14F-4D97-AF65-F5344CB8AC3E}">
        <p14:creationId xmlns:p14="http://schemas.microsoft.com/office/powerpoint/2010/main" val="198842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Title only">
    <p:spTree>
      <p:nvGrpSpPr>
        <p:cNvPr id="1" name=""/>
        <p:cNvGrpSpPr/>
        <p:nvPr/>
      </p:nvGrpSpPr>
      <p:grpSpPr>
        <a:xfrm>
          <a:off x="0" y="0"/>
          <a:ext cx="0" cy="0"/>
          <a:chOff x="0" y="0"/>
          <a:chExt cx="0" cy="0"/>
        </a:xfrm>
      </p:grpSpPr>
      <p:sp>
        <p:nvSpPr>
          <p:cNvPr id="7" name="Subtitle 2"/>
          <p:cNvSpPr>
            <a:spLocks noGrp="1"/>
          </p:cNvSpPr>
          <p:nvPr>
            <p:ph type="subTitle" idx="13"/>
          </p:nvPr>
        </p:nvSpPr>
        <p:spPr bwMode="gray">
          <a:xfrm>
            <a:off x="255055" y="1120928"/>
            <a:ext cx="860522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2" name="Title 1"/>
          <p:cNvSpPr>
            <a:spLocks noGrp="1"/>
          </p:cNvSpPr>
          <p:nvPr>
            <p:ph type="title"/>
          </p:nvPr>
        </p:nvSpPr>
        <p:spPr bwMode="gray"/>
        <p:txBody>
          <a:bodyPr/>
          <a:lstStyle/>
          <a:p>
            <a:r>
              <a:rPr lang="en-US" dirty="0"/>
              <a:t>Click to edit Master title style</a:t>
            </a:r>
          </a:p>
        </p:txBody>
      </p:sp>
      <p:sp>
        <p:nvSpPr>
          <p:cNvPr id="8" name="Date Placeholder 7"/>
          <p:cNvSpPr>
            <a:spLocks noGrp="1"/>
          </p:cNvSpPr>
          <p:nvPr>
            <p:ph type="dt" sz="half" idx="14"/>
          </p:nvPr>
        </p:nvSpPr>
        <p:spPr bwMode="gray"/>
        <p:txBody>
          <a:bodyPr/>
          <a:lstStyle/>
          <a:p>
            <a:fld id="{FF9C19AF-AEEF-4951-9229-7E9EBFDC8F25}" type="datetime4">
              <a:rPr lang="en-US" smtClean="0"/>
              <a:t>December 14, 2016</a:t>
            </a:fld>
            <a:endParaRPr lang="en-US" dirty="0"/>
          </a:p>
        </p:txBody>
      </p:sp>
      <p:sp>
        <p:nvSpPr>
          <p:cNvPr id="9" name="Footer Placeholder 8"/>
          <p:cNvSpPr>
            <a:spLocks noGrp="1"/>
          </p:cNvSpPr>
          <p:nvPr>
            <p:ph type="ftr" sz="quarter" idx="15"/>
          </p:nvPr>
        </p:nvSpPr>
        <p:spPr bwMode="gray"/>
        <p:txBody>
          <a:bodyPr/>
          <a:lstStyle/>
          <a:p>
            <a:endParaRPr lang="en-US" dirty="0"/>
          </a:p>
        </p:txBody>
      </p:sp>
      <p:sp>
        <p:nvSpPr>
          <p:cNvPr id="10" name="Slide Number Placeholder 9"/>
          <p:cNvSpPr>
            <a:spLocks noGrp="1"/>
          </p:cNvSpPr>
          <p:nvPr>
            <p:ph type="sldNum" sz="quarter" idx="16"/>
          </p:nvPr>
        </p:nvSpPr>
        <p:spPr bwMode="gray"/>
        <p:txBody>
          <a:bodyPr/>
          <a:lstStyle/>
          <a:p>
            <a:r>
              <a:rPr lang="en-US" dirty="0"/>
              <a:t>Slide </a:t>
            </a:r>
            <a:fld id="{619F89D8-7AE3-494A-97F3-03D680869632}" type="slidenum">
              <a:rPr lang="en-US" smtClean="0"/>
              <a:pPr/>
              <a:t>‹#›</a:t>
            </a:fld>
            <a:endParaRPr lang="en-US" dirty="0"/>
          </a:p>
        </p:txBody>
      </p:sp>
    </p:spTree>
    <p:extLst>
      <p:ext uri="{BB962C8B-B14F-4D97-AF65-F5344CB8AC3E}">
        <p14:creationId xmlns:p14="http://schemas.microsoft.com/office/powerpoint/2010/main" val="383646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06_Clos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38451" y="4665828"/>
            <a:ext cx="3233825" cy="1257401"/>
          </a:xfrm>
          <a:prstGeom prst="rect">
            <a:avLst/>
          </a:prstGeom>
        </p:spPr>
      </p:pic>
      <p:sp>
        <p:nvSpPr>
          <p:cNvPr id="3" name="Footer Placeholder 2"/>
          <p:cNvSpPr>
            <a:spLocks noGrp="1"/>
          </p:cNvSpPr>
          <p:nvPr>
            <p:ph type="ftr" sz="quarter"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4D6E2FDC-7000-4B5F-B13D-51D99228074D}" type="datetime4">
              <a:rPr lang="en-US" smtClean="0"/>
              <a:t>December 14, 2016</a:t>
            </a:fld>
            <a:endParaRPr lang="en-US" dirty="0"/>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sp>
        <p:nvSpPr>
          <p:cNvPr id="7" name="Rectangle 6"/>
          <p:cNvSpPr/>
          <p:nvPr userDrawn="1"/>
        </p:nvSpPr>
        <p:spPr bwMode="gray">
          <a:xfrm>
            <a:off x="279400" y="524567"/>
            <a:ext cx="295200" cy="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479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358140" y="6397296"/>
            <a:ext cx="504523" cy="195001"/>
          </a:xfrm>
          <a:prstGeom prst="rect">
            <a:avLst/>
          </a:prstGeom>
        </p:spPr>
      </p:pic>
      <p:grpSp>
        <p:nvGrpSpPr>
          <p:cNvPr id="38" name="Group 37"/>
          <p:cNvGrpSpPr/>
          <p:nvPr userDrawn="1"/>
        </p:nvGrpSpPr>
        <p:grpSpPr bwMode="gray">
          <a:xfrm>
            <a:off x="275713" y="6327549"/>
            <a:ext cx="337902" cy="88364"/>
            <a:chOff x="61913" y="5218113"/>
            <a:chExt cx="3138487" cy="820737"/>
          </a:xfrm>
          <a:solidFill>
            <a:schemeClr val="accent4"/>
          </a:solidFill>
        </p:grpSpPr>
        <p:sp>
          <p:nvSpPr>
            <p:cNvPr id="33" name="Freeform 16"/>
            <p:cNvSpPr>
              <a:spLocks noEditPoints="1"/>
            </p:cNvSpPr>
            <p:nvPr userDrawn="1"/>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7"/>
            <p:cNvSpPr>
              <a:spLocks noEditPoints="1"/>
            </p:cNvSpPr>
            <p:nvPr userDrawn="1"/>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8"/>
            <p:cNvSpPr>
              <a:spLocks noEditPoints="1"/>
            </p:cNvSpPr>
            <p:nvPr userDrawn="1"/>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9"/>
            <p:cNvSpPr>
              <a:spLocks noEditPoints="1"/>
            </p:cNvSpPr>
            <p:nvPr userDrawn="1"/>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Footer Placeholder 4"/>
          <p:cNvSpPr>
            <a:spLocks noGrp="1"/>
          </p:cNvSpPr>
          <p:nvPr>
            <p:ph type="ftr" sz="quarter" idx="3"/>
          </p:nvPr>
        </p:nvSpPr>
        <p:spPr bwMode="gray">
          <a:xfrm>
            <a:off x="2440942" y="6207919"/>
            <a:ext cx="5555893" cy="590550"/>
          </a:xfrm>
          <a:prstGeom prst="rect">
            <a:avLst/>
          </a:prstGeom>
        </p:spPr>
        <p:txBody>
          <a:bodyPr vert="horz" lIns="0" tIns="0" rIns="0" bIns="0" rtlCol="0" anchor="ctr">
            <a:noAutofit/>
          </a:bodyPr>
          <a:lstStyle>
            <a:lvl1pPr algn="l">
              <a:defRPr sz="1000">
                <a:solidFill>
                  <a:schemeClr val="tx1">
                    <a:tint val="75000"/>
                  </a:schemeClr>
                </a:solidFill>
              </a:defRPr>
            </a:lvl1pPr>
            <a:lvl2pPr marL="0" indent="0">
              <a:defRPr sz="1000">
                <a:solidFill>
                  <a:schemeClr val="accent4"/>
                </a:solidFill>
              </a:defRPr>
            </a:lvl2pPr>
            <a:lvl3pPr marL="0" indent="0">
              <a:defRPr sz="1000">
                <a:solidFill>
                  <a:schemeClr val="accent4"/>
                </a:solidFill>
              </a:defRPr>
            </a:lvl3pPr>
            <a:lvl4pPr marL="0" indent="0">
              <a:defRPr sz="1000">
                <a:solidFill>
                  <a:schemeClr val="accent4"/>
                </a:solidFill>
              </a:defRPr>
            </a:lvl4pPr>
            <a:lvl5pPr marL="0" indent="0">
              <a:defRPr sz="1000">
                <a:solidFill>
                  <a:schemeClr val="accent4"/>
                </a:solidFill>
              </a:defRPr>
            </a:lvl5pPr>
            <a:lvl6pPr marL="0" indent="0">
              <a:defRPr sz="1000">
                <a:solidFill>
                  <a:schemeClr val="accent4"/>
                </a:solidFill>
              </a:defRPr>
            </a:lvl6pPr>
            <a:lvl7pPr marL="0" indent="0">
              <a:defRPr sz="1000">
                <a:solidFill>
                  <a:schemeClr val="accent4"/>
                </a:solidFill>
              </a:defRPr>
            </a:lvl7pPr>
            <a:lvl8pPr marL="0" indent="0">
              <a:defRPr sz="1000">
                <a:solidFill>
                  <a:schemeClr val="accent4"/>
                </a:solidFill>
              </a:defRPr>
            </a:lvl8pPr>
            <a:lvl9pPr marL="0" indent="0">
              <a:defRPr sz="1000">
                <a:solidFill>
                  <a:schemeClr val="accent4"/>
                </a:solidFill>
              </a:defRPr>
            </a:lvl9pPr>
          </a:lstStyle>
          <a:p>
            <a:pPr lvl="8"/>
            <a:endParaRPr lang="de-DE" dirty="0"/>
          </a:p>
        </p:txBody>
      </p:sp>
      <p:sp>
        <p:nvSpPr>
          <p:cNvPr id="4" name="Date Placeholder 3"/>
          <p:cNvSpPr>
            <a:spLocks noGrp="1"/>
          </p:cNvSpPr>
          <p:nvPr>
            <p:ph type="dt" sz="half" idx="2"/>
          </p:nvPr>
        </p:nvSpPr>
        <p:spPr bwMode="gray">
          <a:xfrm>
            <a:off x="273863" y="6489341"/>
            <a:ext cx="1162031" cy="118192"/>
          </a:xfrm>
          <a:prstGeom prst="rect">
            <a:avLst/>
          </a:prstGeom>
        </p:spPr>
        <p:txBody>
          <a:bodyPr vert="horz" lIns="0" tIns="0" rIns="0" bIns="0" rtlCol="0" anchor="ctr">
            <a:noAutofit/>
          </a:bodyPr>
          <a:lstStyle>
            <a:lvl1pPr algn="l">
              <a:defRPr sz="1000">
                <a:solidFill>
                  <a:schemeClr val="accent4"/>
                </a:solidFill>
              </a:defRPr>
            </a:lvl1pPr>
            <a:lvl2pPr marL="0" indent="0">
              <a:defRPr sz="1000">
                <a:solidFill>
                  <a:schemeClr val="accent4"/>
                </a:solidFill>
              </a:defRPr>
            </a:lvl2pPr>
            <a:lvl3pPr marL="0" indent="0">
              <a:defRPr sz="1000">
                <a:solidFill>
                  <a:schemeClr val="accent4"/>
                </a:solidFill>
              </a:defRPr>
            </a:lvl3pPr>
            <a:lvl4pPr marL="0" indent="0">
              <a:defRPr sz="1000">
                <a:solidFill>
                  <a:schemeClr val="accent4"/>
                </a:solidFill>
              </a:defRPr>
            </a:lvl4pPr>
            <a:lvl5pPr marL="0" indent="0">
              <a:defRPr sz="1000">
                <a:solidFill>
                  <a:schemeClr val="accent4"/>
                </a:solidFill>
              </a:defRPr>
            </a:lvl5pPr>
            <a:lvl6pPr marL="0" indent="0">
              <a:defRPr sz="1000">
                <a:solidFill>
                  <a:schemeClr val="accent4"/>
                </a:solidFill>
              </a:defRPr>
            </a:lvl6pPr>
            <a:lvl7pPr marL="0" indent="0">
              <a:defRPr sz="1000">
                <a:solidFill>
                  <a:schemeClr val="accent4"/>
                </a:solidFill>
              </a:defRPr>
            </a:lvl7pPr>
            <a:lvl8pPr marL="0" indent="0">
              <a:defRPr sz="1000">
                <a:solidFill>
                  <a:schemeClr val="accent4"/>
                </a:solidFill>
              </a:defRPr>
            </a:lvl8pPr>
            <a:lvl9pPr marL="0" indent="0">
              <a:defRPr sz="1000">
                <a:solidFill>
                  <a:schemeClr val="accent4"/>
                </a:solidFill>
              </a:defRPr>
            </a:lvl9pPr>
          </a:lstStyle>
          <a:p>
            <a:fld id="{2EEC7E91-A187-4392-A6EB-18F5F39179CB}" type="datetime4">
              <a:rPr lang="en-US" smtClean="0"/>
              <a:t>December 14, 2016</a:t>
            </a:fld>
            <a:endParaRPr lang="en-US" dirty="0"/>
          </a:p>
        </p:txBody>
      </p:sp>
      <p:cxnSp>
        <p:nvCxnSpPr>
          <p:cNvPr id="42" name="Straight Connector 41"/>
          <p:cNvCxnSpPr/>
          <p:nvPr userDrawn="1"/>
        </p:nvCxnSpPr>
        <p:spPr bwMode="gray">
          <a:xfrm>
            <a:off x="1634119" y="6472540"/>
            <a:ext cx="0" cy="132461"/>
          </a:xfrm>
          <a:prstGeom prst="line">
            <a:avLst/>
          </a:prstGeom>
          <a:ln w="12700">
            <a:solidFill>
              <a:schemeClr val="accent4"/>
            </a:solidFill>
          </a:ln>
        </p:spPr>
        <p:style>
          <a:lnRef idx="1">
            <a:schemeClr val="accent3"/>
          </a:lnRef>
          <a:fillRef idx="0">
            <a:schemeClr val="accent3"/>
          </a:fillRef>
          <a:effectRef idx="0">
            <a:schemeClr val="accent3"/>
          </a:effectRef>
          <a:fontRef idx="minor">
            <a:schemeClr val="tx1"/>
          </a:fontRef>
        </p:style>
      </p:cxnSp>
      <p:sp>
        <p:nvSpPr>
          <p:cNvPr id="3" name="Text Placeholder 2"/>
          <p:cNvSpPr>
            <a:spLocks noGrp="1"/>
          </p:cNvSpPr>
          <p:nvPr>
            <p:ph type="body" idx="1"/>
          </p:nvPr>
        </p:nvSpPr>
        <p:spPr bwMode="gray">
          <a:xfrm>
            <a:off x="277494" y="1816571"/>
            <a:ext cx="8584645" cy="4096800"/>
          </a:xfrm>
          <a:prstGeom prst="rect">
            <a:avLst/>
          </a:prstGeom>
        </p:spPr>
        <p:txBody>
          <a:bodyPr vert="horz" lIns="72000" tIns="72000" rIns="72000" bIns="72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Rectangle 28"/>
          <p:cNvSpPr/>
          <p:nvPr userDrawn="1"/>
        </p:nvSpPr>
        <p:spPr bwMode="gray">
          <a:xfrm>
            <a:off x="279400" y="524567"/>
            <a:ext cx="295200" cy="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gray">
          <a:xfrm>
            <a:off x="256282" y="637074"/>
            <a:ext cx="8604000" cy="410899"/>
          </a:xfrm>
          <a:prstGeom prst="rect">
            <a:avLst/>
          </a:prstGeom>
        </p:spPr>
        <p:txBody>
          <a:bodyPr vert="horz" lIns="0" tIns="0" rIns="0" bIns="0" rtlCol="0" anchor="t" anchorCtr="0">
            <a:noAutofit/>
          </a:bodyPr>
          <a:lstStyle/>
          <a:p>
            <a:r>
              <a:rPr lang="en-US" dirty="0"/>
              <a:t>Click to edit Master title style</a:t>
            </a:r>
          </a:p>
        </p:txBody>
      </p:sp>
      <p:sp>
        <p:nvSpPr>
          <p:cNvPr id="6" name="Slide Number Placeholder 5"/>
          <p:cNvSpPr>
            <a:spLocks noGrp="1"/>
          </p:cNvSpPr>
          <p:nvPr>
            <p:ph type="sldNum" sz="quarter" idx="4"/>
          </p:nvPr>
        </p:nvSpPr>
        <p:spPr bwMode="gray">
          <a:xfrm>
            <a:off x="1739366" y="6473853"/>
            <a:ext cx="677766" cy="132744"/>
          </a:xfrm>
          <a:prstGeom prst="rect">
            <a:avLst/>
          </a:prstGeom>
        </p:spPr>
        <p:txBody>
          <a:bodyPr vert="horz" lIns="0" tIns="0" rIns="0" bIns="0" rtlCol="0" anchor="ctr">
            <a:noAutofit/>
          </a:bodyPr>
          <a:lstStyle>
            <a:lvl1pPr algn="l">
              <a:defRPr sz="1200">
                <a:solidFill>
                  <a:schemeClr val="accent4"/>
                </a:solidFill>
              </a:defRPr>
            </a:lvl1pPr>
            <a:lvl2pPr marL="0" indent="0">
              <a:defRPr sz="1200">
                <a:solidFill>
                  <a:schemeClr val="accent4"/>
                </a:solidFill>
              </a:defRPr>
            </a:lvl2pPr>
            <a:lvl3pPr marL="0" indent="0">
              <a:defRPr sz="1200">
                <a:solidFill>
                  <a:schemeClr val="accent4"/>
                </a:solidFill>
              </a:defRPr>
            </a:lvl3pPr>
            <a:lvl4pPr marL="0" indent="0">
              <a:defRPr sz="1200">
                <a:solidFill>
                  <a:schemeClr val="accent4"/>
                </a:solidFill>
              </a:defRPr>
            </a:lvl4pPr>
            <a:lvl5pPr marL="0" indent="0">
              <a:defRPr sz="1200">
                <a:solidFill>
                  <a:schemeClr val="accent4"/>
                </a:solidFill>
              </a:defRPr>
            </a:lvl5pPr>
            <a:lvl6pPr marL="0" indent="0">
              <a:defRPr sz="1200">
                <a:solidFill>
                  <a:schemeClr val="accent4"/>
                </a:solidFill>
              </a:defRPr>
            </a:lvl6pPr>
            <a:lvl7pPr marL="0" indent="0">
              <a:defRPr sz="1200">
                <a:solidFill>
                  <a:schemeClr val="accent4"/>
                </a:solidFill>
              </a:defRPr>
            </a:lvl7pPr>
            <a:lvl8pPr marL="0" indent="0">
              <a:defRPr sz="1200">
                <a:solidFill>
                  <a:schemeClr val="accent4"/>
                </a:solidFill>
              </a:defRPr>
            </a:lvl8pPr>
            <a:lvl9pPr marL="0" indent="0">
              <a:defRPr sz="1200">
                <a:solidFill>
                  <a:schemeClr val="accent4"/>
                </a:solidFill>
              </a:defRPr>
            </a:lvl9pPr>
          </a:lstStyle>
          <a:p>
            <a:r>
              <a:rPr lang="en-US" dirty="0"/>
              <a:t>Slide </a:t>
            </a:r>
            <a:fld id="{619F89D8-7AE3-494A-97F3-03D680869632}" type="slidenum">
              <a:rPr lang="en-US" smtClean="0"/>
              <a:pPr/>
              <a:t>‹#›</a:t>
            </a:fld>
            <a:endParaRPr lang="en-US" dirty="0"/>
          </a:p>
        </p:txBody>
      </p:sp>
      <p:cxnSp>
        <p:nvCxnSpPr>
          <p:cNvPr id="35" name="Straight Connector 34"/>
          <p:cNvCxnSpPr/>
          <p:nvPr userDrawn="1"/>
        </p:nvCxnSpPr>
        <p:spPr bwMode="gray">
          <a:xfrm>
            <a:off x="279400" y="6094413"/>
            <a:ext cx="8580882" cy="0"/>
          </a:xfrm>
          <a:prstGeom prst="line">
            <a:avLst/>
          </a:prstGeom>
          <a:ln w="1270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242401632"/>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3" r:id="rId3"/>
    <p:sldLayoutId id="2147483650" r:id="rId4"/>
    <p:sldLayoutId id="2147483651" r:id="rId5"/>
    <p:sldLayoutId id="214748365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12.png"/><Relationship Id="rId4" Type="http://schemas.openxmlformats.org/officeDocument/2006/relationships/image" Target="../media/image6.emf"/><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9144000" cy="6858000"/>
          </a:xfrm>
        </p:grpSpPr>
        <p:grpSp>
          <p:nvGrpSpPr>
            <p:cNvPr id="2" name="Group 1"/>
            <p:cNvGrpSpPr/>
            <p:nvPr/>
          </p:nvGrpSpPr>
          <p:grpSpPr>
            <a:xfrm>
              <a:off x="0" y="0"/>
              <a:ext cx="9144000" cy="6858000"/>
              <a:chOff x="0" y="0"/>
              <a:chExt cx="9144000" cy="685800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62817" y="365752"/>
                <a:ext cx="896803" cy="350784"/>
              </a:xfrm>
              <a:prstGeom prst="rect">
                <a:avLst/>
              </a:prstGeom>
            </p:spPr>
          </p:pic>
        </p:grpSp>
        <p:sp>
          <p:nvSpPr>
            <p:cNvPr id="12" name="Rectangle 11"/>
            <p:cNvSpPr/>
            <p:nvPr/>
          </p:nvSpPr>
          <p:spPr bwMode="gray">
            <a:xfrm>
              <a:off x="279400" y="524567"/>
              <a:ext cx="295200" cy="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Placeholder 7"/>
          <p:cNvSpPr>
            <a:spLocks noGrp="1"/>
          </p:cNvSpPr>
          <p:nvPr>
            <p:ph type="body" sz="quarter" idx="13"/>
          </p:nvPr>
        </p:nvSpPr>
        <p:spPr bwMode="gray"/>
        <p:txBody>
          <a:bodyPr/>
          <a:lstStyle/>
          <a:p>
            <a:endParaRPr lang="en-US" dirty="0"/>
          </a:p>
        </p:txBody>
      </p:sp>
      <p:sp>
        <p:nvSpPr>
          <p:cNvPr id="6" name="Title 5"/>
          <p:cNvSpPr>
            <a:spLocks noGrp="1"/>
          </p:cNvSpPr>
          <p:nvPr>
            <p:ph type="ctrTitle"/>
          </p:nvPr>
        </p:nvSpPr>
        <p:spPr bwMode="gray"/>
        <p:txBody>
          <a:bodyPr/>
          <a:lstStyle/>
          <a:p>
            <a:r>
              <a:rPr lang="de-DE" dirty="0" smtClean="0"/>
              <a:t>Bluetooth </a:t>
            </a:r>
            <a:r>
              <a:rPr lang="de-DE" smtClean="0"/>
              <a:t>Panel and </a:t>
            </a:r>
            <a:r>
              <a:rPr lang="de-DE" dirty="0" smtClean="0"/>
              <a:t>Drivetune App</a:t>
            </a:r>
            <a:endParaRPr lang="en-GB" dirty="0">
              <a:latin typeface="ABBvoiceOffice" panose="020D0603020503020204" pitchFamily="34" charset="0"/>
              <a:ea typeface="ABBvoiceOffice" panose="020D0603020503020204" pitchFamily="34" charset="0"/>
              <a:cs typeface="ABBvoiceOffice" panose="020D0603020503020204" pitchFamily="34" charset="0"/>
            </a:endParaRPr>
          </a:p>
        </p:txBody>
      </p:sp>
      <p:sp>
        <p:nvSpPr>
          <p:cNvPr id="7" name="Subtitle 6"/>
          <p:cNvSpPr>
            <a:spLocks noGrp="1"/>
          </p:cNvSpPr>
          <p:nvPr>
            <p:ph type="subTitle" idx="1"/>
          </p:nvPr>
        </p:nvSpPr>
        <p:spPr bwMode="gray"/>
        <p:txBody>
          <a:bodyPr/>
          <a:lstStyle/>
          <a:p>
            <a:endParaRPr lang="en-US" dirty="0"/>
          </a:p>
        </p:txBody>
      </p:sp>
      <p:sp>
        <p:nvSpPr>
          <p:cNvPr id="9" name="Text Placeholder 8"/>
          <p:cNvSpPr>
            <a:spLocks noGrp="1"/>
          </p:cNvSpPr>
          <p:nvPr>
            <p:ph type="body" sz="quarter" idx="14"/>
          </p:nvPr>
        </p:nvSpPr>
        <p:spPr bwMode="gray"/>
        <p:txBody>
          <a:bodyPr/>
          <a:lstStyle/>
          <a:p>
            <a:endParaRPr lang="en-US" dirty="0"/>
          </a:p>
        </p:txBody>
      </p:sp>
    </p:spTree>
    <p:extLst>
      <p:ext uri="{BB962C8B-B14F-4D97-AF65-F5344CB8AC3E}">
        <p14:creationId xmlns:p14="http://schemas.microsoft.com/office/powerpoint/2010/main" val="158317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5963"/>
          <a:stretch/>
        </p:blipFill>
        <p:spPr bwMode="auto">
          <a:xfrm>
            <a:off x="5548016" y="1757014"/>
            <a:ext cx="1999283" cy="3532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ubtitle 4"/>
          <p:cNvSpPr>
            <a:spLocks noGrp="1"/>
          </p:cNvSpPr>
          <p:nvPr>
            <p:ph type="subTitle" idx="13"/>
          </p:nvPr>
        </p:nvSpPr>
        <p:spPr bwMode="gray"/>
        <p:txBody>
          <a:bodyPr/>
          <a:lstStyle/>
          <a:p>
            <a:r>
              <a:rPr lang="fi-FI" dirty="0" smtClean="0"/>
              <a:t>Assistant </a:t>
            </a:r>
            <a:r>
              <a:rPr lang="fi-FI" dirty="0"/>
              <a:t>control panel with Bluetooth interface</a:t>
            </a:r>
            <a:endParaRPr lang="en-US" dirty="0"/>
          </a:p>
        </p:txBody>
      </p:sp>
      <p:sp>
        <p:nvSpPr>
          <p:cNvPr id="4" name="Title 3"/>
          <p:cNvSpPr>
            <a:spLocks noGrp="1"/>
          </p:cNvSpPr>
          <p:nvPr>
            <p:ph type="title"/>
          </p:nvPr>
        </p:nvSpPr>
        <p:spPr bwMode="gray"/>
        <p:txBody>
          <a:bodyPr/>
          <a:lstStyle/>
          <a:p>
            <a:r>
              <a:rPr lang="fi-FI" dirty="0" smtClean="0"/>
              <a:t>ACS-AP-W</a:t>
            </a:r>
            <a:endParaRPr lang="en-US" dirty="0"/>
          </a:p>
        </p:txBody>
      </p:sp>
      <p:sp>
        <p:nvSpPr>
          <p:cNvPr id="3" name="Date Placeholder 2"/>
          <p:cNvSpPr>
            <a:spLocks noGrp="1"/>
          </p:cNvSpPr>
          <p:nvPr>
            <p:ph type="dt" sz="half" idx="14"/>
          </p:nvPr>
        </p:nvSpPr>
        <p:spPr bwMode="gray"/>
        <p:txBody>
          <a:bodyPr/>
          <a:lstStyle/>
          <a:p>
            <a:fld id="{667EFB5F-0C5D-4FA5-94D5-CEC1C8E0D986}" type="datetime4">
              <a:rPr lang="en-US" smtClean="0"/>
              <a:pPr/>
              <a:t>December 14, 2016</a:t>
            </a:fld>
            <a:endParaRPr lang="en-US" dirty="0"/>
          </a:p>
        </p:txBody>
      </p:sp>
      <p:sp>
        <p:nvSpPr>
          <p:cNvPr id="7" name="Footer Placeholder 6"/>
          <p:cNvSpPr>
            <a:spLocks noGrp="1"/>
          </p:cNvSpPr>
          <p:nvPr>
            <p:ph type="ftr" sz="quarter" idx="15"/>
          </p:nvPr>
        </p:nvSpPr>
        <p:spPr bwMode="gray"/>
        <p:txBody>
          <a:bodyPr/>
          <a:lstStyle/>
          <a:p>
            <a:endParaRPr lang="en-US" dirty="0"/>
          </a:p>
        </p:txBody>
      </p:sp>
      <p:sp>
        <p:nvSpPr>
          <p:cNvPr id="8" name="Slide Number Placeholder 7"/>
          <p:cNvSpPr>
            <a:spLocks noGrp="1"/>
          </p:cNvSpPr>
          <p:nvPr>
            <p:ph type="sldNum" sz="quarter" idx="16"/>
          </p:nvPr>
        </p:nvSpPr>
        <p:spPr bwMode="gray"/>
        <p:txBody>
          <a:bodyPr/>
          <a:lstStyle/>
          <a:p>
            <a:r>
              <a:rPr lang="en-US" dirty="0"/>
              <a:t>Slide </a:t>
            </a:r>
            <a:fld id="{619F89D8-7AE3-494A-97F3-03D680869632}" type="slidenum">
              <a:rPr lang="en-US" smtClean="0"/>
              <a:pPr/>
              <a:t>2</a:t>
            </a:fld>
            <a:endParaRPr lang="en-US" dirty="0"/>
          </a:p>
        </p:txBody>
      </p:sp>
      <p:sp>
        <p:nvSpPr>
          <p:cNvPr id="11" name="TextBox 10"/>
          <p:cNvSpPr txBox="1">
            <a:spLocks/>
          </p:cNvSpPr>
          <p:nvPr/>
        </p:nvSpPr>
        <p:spPr>
          <a:xfrm>
            <a:off x="279399" y="1910239"/>
            <a:ext cx="3309189" cy="4278094"/>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1600" dirty="0" smtClean="0"/>
              <a:t>Standard on all US built ACS880 drives starting January 3</a:t>
            </a:r>
            <a:r>
              <a:rPr lang="en-US" sz="1600" baseline="30000" dirty="0" smtClean="0"/>
              <a:t>rd</a:t>
            </a:r>
            <a:endParaRPr lang="en-US" sz="1600" dirty="0"/>
          </a:p>
          <a:p>
            <a:pPr marL="285750" indent="-285750">
              <a:buClr>
                <a:schemeClr val="tx1"/>
              </a:buClr>
              <a:buFont typeface="Arial" panose="020B0604020202020204" pitchFamily="34" charset="0"/>
              <a:buChar char="•"/>
            </a:pPr>
            <a:endParaRPr lang="en-US" sz="1600" dirty="0" smtClean="0"/>
          </a:p>
          <a:p>
            <a:pPr marL="285750" indent="-285750">
              <a:buClr>
                <a:schemeClr val="tx1"/>
              </a:buClr>
              <a:buFont typeface="Arial" panose="020B0604020202020204" pitchFamily="34" charset="0"/>
              <a:buChar char="•"/>
            </a:pPr>
            <a:r>
              <a:rPr lang="en-US" sz="1600" dirty="0" smtClean="0"/>
              <a:t>Orderable as a loose kit 3AXD50000025965</a:t>
            </a:r>
          </a:p>
          <a:p>
            <a:pPr marL="285750" indent="-285750">
              <a:buClr>
                <a:schemeClr val="tx1"/>
              </a:buClr>
              <a:buFont typeface="Arial" panose="020B0604020202020204" pitchFamily="34" charset="0"/>
              <a:buChar char="•"/>
            </a:pPr>
            <a:endParaRPr lang="en-US" sz="1600" dirty="0" smtClean="0"/>
          </a:p>
          <a:p>
            <a:pPr marL="285750" indent="-285750">
              <a:buClr>
                <a:schemeClr val="tx1"/>
              </a:buClr>
              <a:buFont typeface="Arial" panose="020B0604020202020204" pitchFamily="34" charset="0"/>
              <a:buChar char="•"/>
            </a:pPr>
            <a:r>
              <a:rPr lang="en-US" sz="1600" dirty="0" smtClean="0"/>
              <a:t>ACS880 can be ordered with standard panel ACS-AP-I (non-Bluetooth) with plus code +J425</a:t>
            </a:r>
          </a:p>
          <a:p>
            <a:pPr marL="285750" indent="-285750">
              <a:buClr>
                <a:schemeClr val="tx1"/>
              </a:buClr>
              <a:buFont typeface="Arial" panose="020B0604020202020204" pitchFamily="34" charset="0"/>
              <a:buChar char="•"/>
            </a:pPr>
            <a:endParaRPr lang="en-US" sz="1600" dirty="0" smtClean="0"/>
          </a:p>
          <a:p>
            <a:pPr marL="285750" indent="-285750">
              <a:buClr>
                <a:schemeClr val="tx1"/>
              </a:buClr>
              <a:buFont typeface="Arial" panose="020B0604020202020204" pitchFamily="34" charset="0"/>
              <a:buChar char="•"/>
            </a:pPr>
            <a:r>
              <a:rPr lang="en-US" sz="1600" dirty="0" smtClean="0"/>
              <a:t>Compatible with ACS880 firmware version 2.3 or later</a:t>
            </a:r>
          </a:p>
          <a:p>
            <a:pPr marL="285750" indent="-285750">
              <a:buClr>
                <a:schemeClr val="tx1"/>
              </a:buClr>
              <a:buFont typeface="Arial" panose="020B0604020202020204" pitchFamily="34" charset="0"/>
              <a:buChar char="•"/>
            </a:pPr>
            <a:endParaRPr lang="en-US" sz="1600" dirty="0" smtClean="0"/>
          </a:p>
          <a:p>
            <a:pPr marL="285750" indent="-285750">
              <a:buClr>
                <a:schemeClr val="tx1"/>
              </a:buClr>
              <a:buFont typeface="Arial" panose="020B0604020202020204" pitchFamily="34" charset="0"/>
              <a:buChar char="•"/>
            </a:pPr>
            <a:r>
              <a:rPr lang="en-US" sz="1600" dirty="0" smtClean="0"/>
              <a:t>Carton labeled with Bluetooth </a:t>
            </a:r>
            <a:r>
              <a:rPr lang="en-US" sz="1600" dirty="0" smtClean="0"/>
              <a:t>icon</a:t>
            </a:r>
            <a:endParaRPr lang="en-US" sz="1600" dirty="0"/>
          </a:p>
        </p:txBody>
      </p:sp>
      <p:sp>
        <p:nvSpPr>
          <p:cNvPr id="13" name="TextBox 12"/>
          <p:cNvSpPr txBox="1"/>
          <p:nvPr/>
        </p:nvSpPr>
        <p:spPr>
          <a:xfrm>
            <a:off x="3830128" y="4318565"/>
            <a:ext cx="1756603"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buClr>
                <a:schemeClr val="tx2"/>
              </a:buClr>
              <a:buNone/>
            </a:pPr>
            <a:r>
              <a:rPr lang="fi-FI" sz="1400" dirty="0" smtClean="0"/>
              <a:t>Tri-color LED(RGB)</a:t>
            </a:r>
          </a:p>
        </p:txBody>
      </p:sp>
      <p:cxnSp>
        <p:nvCxnSpPr>
          <p:cNvPr id="14" name="Straight Arrow Connector 13"/>
          <p:cNvCxnSpPr/>
          <p:nvPr/>
        </p:nvCxnSpPr>
        <p:spPr>
          <a:xfrm flipV="1">
            <a:off x="4863470" y="3968656"/>
            <a:ext cx="886011" cy="28683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5" name="TextBox 14"/>
          <p:cNvSpPr txBox="1"/>
          <p:nvPr/>
        </p:nvSpPr>
        <p:spPr>
          <a:xfrm>
            <a:off x="5330286" y="5322766"/>
            <a:ext cx="2434742"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buClr>
                <a:schemeClr val="tx2"/>
              </a:buClr>
              <a:buNone/>
            </a:pPr>
            <a:r>
              <a:rPr lang="fi-FI" sz="1400" dirty="0" smtClean="0"/>
              <a:t>Bluetooth </a:t>
            </a:r>
            <a:r>
              <a:rPr lang="fi-FI" sz="1400" dirty="0" err="1" smtClean="0"/>
              <a:t>dual</a:t>
            </a:r>
            <a:r>
              <a:rPr lang="fi-FI" sz="1400" dirty="0" smtClean="0"/>
              <a:t> </a:t>
            </a:r>
            <a:r>
              <a:rPr lang="fi-FI" sz="1400" dirty="0" err="1" smtClean="0"/>
              <a:t>mode</a:t>
            </a:r>
            <a:r>
              <a:rPr lang="fi-FI" sz="1400" dirty="0" smtClean="0"/>
              <a:t> radio and </a:t>
            </a:r>
            <a:r>
              <a:rPr lang="fi-FI" sz="1400" dirty="0" err="1" smtClean="0"/>
              <a:t>antenna</a:t>
            </a:r>
            <a:r>
              <a:rPr lang="fi-FI" sz="1400" dirty="0" smtClean="0"/>
              <a:t> </a:t>
            </a:r>
            <a:r>
              <a:rPr lang="fi-FI" sz="1400" dirty="0" err="1" smtClean="0"/>
              <a:t>embedded</a:t>
            </a:r>
            <a:endParaRPr lang="fi-FI" sz="1400" dirty="0" smtClean="0"/>
          </a:p>
        </p:txBody>
      </p:sp>
      <p:cxnSp>
        <p:nvCxnSpPr>
          <p:cNvPr id="16" name="Straight Arrow Connector 15"/>
          <p:cNvCxnSpPr/>
          <p:nvPr/>
        </p:nvCxnSpPr>
        <p:spPr>
          <a:xfrm flipV="1">
            <a:off x="5487785" y="4888939"/>
            <a:ext cx="197892" cy="40158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8" name="TextBox 17"/>
          <p:cNvSpPr txBox="1"/>
          <p:nvPr/>
        </p:nvSpPr>
        <p:spPr>
          <a:xfrm>
            <a:off x="7607530" y="2510081"/>
            <a:ext cx="1431636"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buClr>
                <a:schemeClr val="tx2"/>
              </a:buClr>
              <a:buNone/>
            </a:pPr>
            <a:r>
              <a:rPr lang="fi-FI" sz="1400" dirty="0" smtClean="0"/>
              <a:t>Bluetooth </a:t>
            </a:r>
            <a:r>
              <a:rPr lang="fi-FI" sz="1400" dirty="0" err="1" smtClean="0"/>
              <a:t>icon</a:t>
            </a:r>
            <a:endParaRPr lang="fi-FI" sz="1400" dirty="0" smtClean="0"/>
          </a:p>
        </p:txBody>
      </p:sp>
      <p:cxnSp>
        <p:nvCxnSpPr>
          <p:cNvPr id="19" name="Straight Arrow Connector 18"/>
          <p:cNvCxnSpPr/>
          <p:nvPr/>
        </p:nvCxnSpPr>
        <p:spPr>
          <a:xfrm flipH="1" flipV="1">
            <a:off x="6946653" y="2340534"/>
            <a:ext cx="600646" cy="169547"/>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92438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3"/>
          </p:nvPr>
        </p:nvSpPr>
        <p:spPr bwMode="gray"/>
        <p:txBody>
          <a:bodyPr/>
          <a:lstStyle/>
          <a:p>
            <a:r>
              <a:rPr lang="en-US" dirty="0" smtClean="0"/>
              <a:t>Wireless communication with </a:t>
            </a:r>
            <a:r>
              <a:rPr lang="en-US" dirty="0" err="1" smtClean="0"/>
              <a:t>Drivetune</a:t>
            </a:r>
            <a:endParaRPr lang="en-US" dirty="0"/>
          </a:p>
        </p:txBody>
      </p:sp>
      <p:sp>
        <p:nvSpPr>
          <p:cNvPr id="4" name="Title 3"/>
          <p:cNvSpPr>
            <a:spLocks noGrp="1"/>
          </p:cNvSpPr>
          <p:nvPr>
            <p:ph type="title"/>
          </p:nvPr>
        </p:nvSpPr>
        <p:spPr bwMode="gray"/>
        <p:txBody>
          <a:bodyPr/>
          <a:lstStyle/>
          <a:p>
            <a:r>
              <a:rPr lang="fi-FI" dirty="0" smtClean="0"/>
              <a:t>New Product Offering</a:t>
            </a:r>
            <a:endParaRPr lang="en-US" dirty="0"/>
          </a:p>
        </p:txBody>
      </p:sp>
      <p:sp>
        <p:nvSpPr>
          <p:cNvPr id="3" name="Date Placeholder 2"/>
          <p:cNvSpPr>
            <a:spLocks noGrp="1"/>
          </p:cNvSpPr>
          <p:nvPr>
            <p:ph type="dt" sz="half" idx="14"/>
          </p:nvPr>
        </p:nvSpPr>
        <p:spPr bwMode="gray"/>
        <p:txBody>
          <a:bodyPr/>
          <a:lstStyle/>
          <a:p>
            <a:fld id="{667EFB5F-0C5D-4FA5-94D5-CEC1C8E0D986}" type="datetime4">
              <a:rPr lang="en-US" smtClean="0"/>
              <a:pPr/>
              <a:t>December 14, 2016</a:t>
            </a:fld>
            <a:endParaRPr lang="en-US" dirty="0"/>
          </a:p>
        </p:txBody>
      </p:sp>
      <p:sp>
        <p:nvSpPr>
          <p:cNvPr id="7" name="Footer Placeholder 6"/>
          <p:cNvSpPr>
            <a:spLocks noGrp="1"/>
          </p:cNvSpPr>
          <p:nvPr>
            <p:ph type="ftr" sz="quarter" idx="15"/>
          </p:nvPr>
        </p:nvSpPr>
        <p:spPr bwMode="gray"/>
        <p:txBody>
          <a:bodyPr/>
          <a:lstStyle/>
          <a:p>
            <a:endParaRPr lang="en-US" dirty="0"/>
          </a:p>
        </p:txBody>
      </p:sp>
      <p:sp>
        <p:nvSpPr>
          <p:cNvPr id="8" name="Slide Number Placeholder 7"/>
          <p:cNvSpPr>
            <a:spLocks noGrp="1"/>
          </p:cNvSpPr>
          <p:nvPr>
            <p:ph type="sldNum" sz="quarter" idx="16"/>
          </p:nvPr>
        </p:nvSpPr>
        <p:spPr bwMode="gray"/>
        <p:txBody>
          <a:bodyPr/>
          <a:lstStyle/>
          <a:p>
            <a:r>
              <a:rPr lang="en-US" dirty="0"/>
              <a:t>Slide </a:t>
            </a:r>
            <a:fld id="{619F89D8-7AE3-494A-97F3-03D680869632}" type="slidenum">
              <a:rPr lang="en-US" smtClean="0"/>
              <a:pPr/>
              <a:t>3</a:t>
            </a:fld>
            <a:endParaRPr lang="en-US" dirty="0"/>
          </a:p>
        </p:txBody>
      </p:sp>
      <p:sp>
        <p:nvSpPr>
          <p:cNvPr id="10" name="Rectangle 1"/>
          <p:cNvSpPr/>
          <p:nvPr/>
        </p:nvSpPr>
        <p:spPr bwMode="auto">
          <a:xfrm>
            <a:off x="215900" y="1819275"/>
            <a:ext cx="4319156" cy="405459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1853" rIns="241142" bIns="71983" numCol="1" spcCol="0" rtlCol="0" fromWordArt="0" anchor="t" anchorCtr="0" forceAA="0" compatLnSpc="1">
            <a:prstTxWarp prst="textNoShape">
              <a:avLst/>
            </a:prstTxWarp>
            <a:noAutofit/>
          </a:bodyPr>
          <a:lstStyle/>
          <a:p>
            <a:pPr>
              <a:spcBef>
                <a:spcPts val="600"/>
              </a:spcBef>
              <a:buClr>
                <a:srgbClr val="002897"/>
              </a:buClr>
              <a:buNone/>
            </a:pPr>
            <a:r>
              <a:rPr lang="en-US" sz="1200" dirty="0">
                <a:solidFill>
                  <a:schemeClr val="tx1"/>
                </a:solidFill>
              </a:rPr>
              <a:t>The Bluetooth Assistant control panel (ACS-AP-W) </a:t>
            </a:r>
            <a:r>
              <a:rPr lang="en-US" sz="1200" dirty="0" smtClean="0">
                <a:solidFill>
                  <a:schemeClr val="tx1"/>
                </a:solidFill>
              </a:rPr>
              <a:t>paired with a mobile device.</a:t>
            </a:r>
            <a:endParaRPr lang="en-US" sz="1200" dirty="0">
              <a:solidFill>
                <a:schemeClr val="tx1"/>
              </a:solidFill>
            </a:endParaRPr>
          </a:p>
          <a:p>
            <a:pPr>
              <a:spcBef>
                <a:spcPts val="600"/>
              </a:spcBef>
              <a:buClr>
                <a:srgbClr val="002897"/>
              </a:buClr>
              <a:buNone/>
            </a:pPr>
            <a:r>
              <a:rPr lang="en-US" sz="1200" dirty="0" smtClean="0">
                <a:solidFill>
                  <a:schemeClr val="tx1"/>
                </a:solidFill>
              </a:rPr>
              <a:t>The </a:t>
            </a:r>
            <a:r>
              <a:rPr lang="en-US" sz="1200" dirty="0" err="1" smtClean="0">
                <a:solidFill>
                  <a:schemeClr val="tx1"/>
                </a:solidFill>
              </a:rPr>
              <a:t>Drivetune</a:t>
            </a:r>
            <a:r>
              <a:rPr lang="en-US" sz="1200" dirty="0" smtClean="0">
                <a:solidFill>
                  <a:schemeClr val="tx1"/>
                </a:solidFill>
              </a:rPr>
              <a:t> </a:t>
            </a:r>
            <a:r>
              <a:rPr lang="en-US" sz="1200" dirty="0">
                <a:solidFill>
                  <a:schemeClr val="tx1"/>
                </a:solidFill>
              </a:rPr>
              <a:t>mobile application </a:t>
            </a:r>
            <a:r>
              <a:rPr lang="en-US" sz="1200" dirty="0" smtClean="0">
                <a:solidFill>
                  <a:schemeClr val="tx1"/>
                </a:solidFill>
              </a:rPr>
              <a:t>can be use with </a:t>
            </a:r>
            <a:r>
              <a:rPr lang="en-US" sz="1200" dirty="0">
                <a:solidFill>
                  <a:schemeClr val="tx1"/>
                </a:solidFill>
              </a:rPr>
              <a:t>Android and iOS web-enabled mobile </a:t>
            </a:r>
            <a:r>
              <a:rPr lang="en-US" sz="1200" dirty="0" smtClean="0">
                <a:solidFill>
                  <a:schemeClr val="tx1"/>
                </a:solidFill>
              </a:rPr>
              <a:t>handsets. It can be used for </a:t>
            </a:r>
            <a:r>
              <a:rPr lang="en-US" sz="1200" b="1" dirty="0" smtClean="0">
                <a:solidFill>
                  <a:schemeClr val="tx1"/>
                </a:solidFill>
              </a:rPr>
              <a:t>commissioning, troubleshooting </a:t>
            </a:r>
            <a:r>
              <a:rPr lang="en-US" sz="1200" dirty="0">
                <a:solidFill>
                  <a:schemeClr val="tx1"/>
                </a:solidFill>
              </a:rPr>
              <a:t>&amp; </a:t>
            </a:r>
            <a:r>
              <a:rPr lang="en-US" sz="1200" b="1" dirty="0">
                <a:solidFill>
                  <a:schemeClr val="tx1"/>
                </a:solidFill>
              </a:rPr>
              <a:t>maintenance</a:t>
            </a:r>
            <a:r>
              <a:rPr lang="en-US" sz="1200" dirty="0">
                <a:solidFill>
                  <a:schemeClr val="tx1"/>
                </a:solidFill>
              </a:rPr>
              <a:t> tasks</a:t>
            </a:r>
            <a:r>
              <a:rPr lang="en-US" sz="1200" dirty="0" smtClean="0">
                <a:solidFill>
                  <a:schemeClr val="tx1"/>
                </a:solidFill>
              </a:rPr>
              <a:t>. </a:t>
            </a:r>
            <a:r>
              <a:rPr lang="en-US" sz="1200" dirty="0" err="1" smtClean="0">
                <a:solidFill>
                  <a:schemeClr val="tx1"/>
                </a:solidFill>
              </a:rPr>
              <a:t>Drivetune</a:t>
            </a:r>
            <a:r>
              <a:rPr lang="en-US" sz="1200" dirty="0" smtClean="0">
                <a:solidFill>
                  <a:schemeClr val="tx1"/>
                </a:solidFill>
              </a:rPr>
              <a:t> now has full parameter access!!</a:t>
            </a:r>
            <a:endParaRPr lang="en-US" sz="1200" dirty="0">
              <a:solidFill>
                <a:schemeClr val="tx1"/>
              </a:solidFill>
            </a:endParaRPr>
          </a:p>
          <a:p>
            <a:pPr>
              <a:spcBef>
                <a:spcPts val="600"/>
              </a:spcBef>
              <a:buClr>
                <a:srgbClr val="002897"/>
              </a:buClr>
              <a:buNone/>
            </a:pPr>
            <a:r>
              <a:rPr lang="en-US" sz="1200" dirty="0">
                <a:solidFill>
                  <a:schemeClr val="tx1"/>
                </a:solidFill>
              </a:rPr>
              <a:t>Available for free </a:t>
            </a:r>
            <a:r>
              <a:rPr lang="en-US" sz="1200" dirty="0" smtClean="0">
                <a:solidFill>
                  <a:schemeClr val="tx1"/>
                </a:solidFill>
              </a:rPr>
              <a:t>download on </a:t>
            </a:r>
            <a:r>
              <a:rPr lang="en-US" sz="1200" dirty="0">
                <a:solidFill>
                  <a:schemeClr val="tx1"/>
                </a:solidFill>
              </a:rPr>
              <a:t>Google Play and </a:t>
            </a:r>
            <a:r>
              <a:rPr lang="en-US" sz="1200" dirty="0" smtClean="0">
                <a:solidFill>
                  <a:schemeClr val="tx1"/>
                </a:solidFill>
              </a:rPr>
              <a:t>the App Store</a:t>
            </a:r>
            <a:endParaRPr lang="en-US" sz="1200" dirty="0">
              <a:solidFill>
                <a:schemeClr val="tx1"/>
              </a:solidFill>
            </a:endParaRPr>
          </a:p>
          <a:p>
            <a:pPr>
              <a:spcBef>
                <a:spcPts val="600"/>
              </a:spcBef>
              <a:buClr>
                <a:srgbClr val="002897"/>
              </a:buClr>
              <a:buNone/>
            </a:pPr>
            <a:endParaRPr lang="en-US" sz="1200" dirty="0">
              <a:solidFill>
                <a:schemeClr val="accent4">
                  <a:lumMod val="65000"/>
                  <a:lumOff val="35000"/>
                </a:schemeClr>
              </a:solidFill>
            </a:endParaRPr>
          </a:p>
          <a:p>
            <a:pPr>
              <a:spcBef>
                <a:spcPts val="600"/>
              </a:spcBef>
              <a:buClr>
                <a:srgbClr val="002897"/>
              </a:buClr>
              <a:buNone/>
            </a:pPr>
            <a:endParaRPr lang="en-US" sz="1200" dirty="0">
              <a:solidFill>
                <a:schemeClr val="accent4">
                  <a:lumMod val="65000"/>
                  <a:lumOff val="35000"/>
                </a:schemeClr>
              </a:solidFill>
            </a:endParaRPr>
          </a:p>
        </p:txBody>
      </p:sp>
      <p:sp>
        <p:nvSpPr>
          <p:cNvPr id="12" name="TextBox 11"/>
          <p:cNvSpPr txBox="1"/>
          <p:nvPr/>
        </p:nvSpPr>
        <p:spPr>
          <a:xfrm>
            <a:off x="1008495" y="2006141"/>
            <a:ext cx="2733965" cy="369332"/>
          </a:xfrm>
          <a:prstGeom prst="rect">
            <a:avLst/>
          </a:prstGeom>
          <a:noFill/>
        </p:spPr>
        <p:txBody>
          <a:bodyPr wrap="square" rtlCol="0">
            <a:spAutoFit/>
          </a:bodyPr>
          <a:lstStyle/>
          <a:p>
            <a:pPr>
              <a:buNone/>
            </a:pPr>
            <a:r>
              <a:rPr lang="en-US" u="sng" dirty="0" err="1" smtClean="0"/>
              <a:t>Drivetune</a:t>
            </a:r>
            <a:r>
              <a:rPr lang="en-US" u="sng" dirty="0" smtClean="0"/>
              <a:t> Application</a:t>
            </a:r>
            <a:endParaRPr lang="en-US" u="sng" dirty="0"/>
          </a:p>
        </p:txBody>
      </p:sp>
      <p:pic>
        <p:nvPicPr>
          <p:cNvPr id="13" name="Picture 12"/>
          <p:cNvPicPr>
            <a:picLocks noChangeAspect="1"/>
          </p:cNvPicPr>
          <p:nvPr/>
        </p:nvPicPr>
        <p:blipFill>
          <a:blip r:embed="rId3"/>
          <a:stretch>
            <a:fillRect/>
          </a:stretch>
        </p:blipFill>
        <p:spPr>
          <a:xfrm>
            <a:off x="944461" y="4454170"/>
            <a:ext cx="1193540" cy="388611"/>
          </a:xfrm>
          <a:prstGeom prst="rect">
            <a:avLst/>
          </a:prstGeom>
        </p:spPr>
      </p:pic>
      <p:pic>
        <p:nvPicPr>
          <p:cNvPr id="14" name="Picture 13"/>
          <p:cNvPicPr>
            <a:picLocks noChangeAspect="1"/>
          </p:cNvPicPr>
          <p:nvPr/>
        </p:nvPicPr>
        <p:blipFill>
          <a:blip r:embed="rId4"/>
          <a:stretch>
            <a:fillRect/>
          </a:stretch>
        </p:blipFill>
        <p:spPr>
          <a:xfrm>
            <a:off x="820239" y="4842676"/>
            <a:ext cx="1441983" cy="991717"/>
          </a:xfrm>
          <a:prstGeom prst="rect">
            <a:avLst/>
          </a:prstGeom>
        </p:spPr>
      </p:pic>
      <p:pic>
        <p:nvPicPr>
          <p:cNvPr id="15" name="Picture 14"/>
          <p:cNvPicPr>
            <a:picLocks noChangeAspect="1"/>
          </p:cNvPicPr>
          <p:nvPr/>
        </p:nvPicPr>
        <p:blipFill>
          <a:blip r:embed="rId5"/>
          <a:stretch>
            <a:fillRect/>
          </a:stretch>
        </p:blipFill>
        <p:spPr>
          <a:xfrm>
            <a:off x="2593469" y="4433489"/>
            <a:ext cx="1217529" cy="411500"/>
          </a:xfrm>
          <a:prstGeom prst="rect">
            <a:avLst/>
          </a:prstGeom>
        </p:spPr>
      </p:pic>
      <p:pic>
        <p:nvPicPr>
          <p:cNvPr id="16" name="Picture 15"/>
          <p:cNvPicPr>
            <a:picLocks noChangeAspect="1"/>
          </p:cNvPicPr>
          <p:nvPr/>
        </p:nvPicPr>
        <p:blipFill>
          <a:blip r:embed="rId6"/>
          <a:stretch>
            <a:fillRect/>
          </a:stretch>
        </p:blipFill>
        <p:spPr>
          <a:xfrm>
            <a:off x="2493741" y="4845047"/>
            <a:ext cx="1458978" cy="989346"/>
          </a:xfrm>
          <a:prstGeom prst="rect">
            <a:avLst/>
          </a:prstGeom>
        </p:spPr>
      </p:pic>
      <p:sp>
        <p:nvSpPr>
          <p:cNvPr id="18" name="Rectangle 1"/>
          <p:cNvSpPr/>
          <p:nvPr/>
        </p:nvSpPr>
        <p:spPr bwMode="auto">
          <a:xfrm>
            <a:off x="4572000" y="1819563"/>
            <a:ext cx="4319156" cy="405459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1853" rIns="241142" bIns="71983" numCol="1" spcCol="0" rtlCol="0" fromWordArt="0" anchor="t" anchorCtr="0" forceAA="0" compatLnSpc="1">
            <a:prstTxWarp prst="textNoShape">
              <a:avLst/>
            </a:prstTxWarp>
            <a:noAutofit/>
          </a:bodyPr>
          <a:lstStyle/>
          <a:p>
            <a:pPr>
              <a:spcBef>
                <a:spcPts val="600"/>
              </a:spcBef>
              <a:buClr>
                <a:srgbClr val="002897"/>
              </a:buClr>
              <a:buNone/>
            </a:pPr>
            <a:endParaRPr lang="en-US" sz="1200" dirty="0">
              <a:solidFill>
                <a:schemeClr val="accent4">
                  <a:lumMod val="65000"/>
                  <a:lumOff val="35000"/>
                </a:schemeClr>
              </a:solidFill>
            </a:endParaRPr>
          </a:p>
          <a:p>
            <a:pPr>
              <a:spcBef>
                <a:spcPts val="600"/>
              </a:spcBef>
              <a:buClr>
                <a:srgbClr val="002897"/>
              </a:buClr>
              <a:buNone/>
            </a:pPr>
            <a:endParaRPr lang="en-US" sz="1200" dirty="0">
              <a:solidFill>
                <a:schemeClr val="accent4">
                  <a:lumMod val="65000"/>
                  <a:lumOff val="35000"/>
                </a:schemeClr>
              </a:solidFill>
            </a:endParaRPr>
          </a:p>
        </p:txBody>
      </p:sp>
      <p:pic>
        <p:nvPicPr>
          <p:cNvPr id="19" name="Picture 18"/>
          <p:cNvPicPr>
            <a:picLocks noChangeAspect="1"/>
          </p:cNvPicPr>
          <p:nvPr/>
        </p:nvPicPr>
        <p:blipFill rotWithShape="1">
          <a:blip r:embed="rId7">
            <a:extLst>
              <a:ext uri="{28A0092B-C50C-407E-A947-70E740481C1C}">
                <a14:useLocalDpi xmlns:a14="http://schemas.microsoft.com/office/drawing/2010/main" val="0"/>
              </a:ext>
            </a:extLst>
          </a:blip>
          <a:srcRect l="59096" t="24892" r="22671" b="17073"/>
          <a:stretch/>
        </p:blipFill>
        <p:spPr>
          <a:xfrm>
            <a:off x="5182060" y="1947859"/>
            <a:ext cx="847887" cy="1645657"/>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5221" y="3721812"/>
            <a:ext cx="1201566" cy="2137185"/>
          </a:xfrm>
          <a:prstGeom prst="rect">
            <a:avLst/>
          </a:prstGeom>
        </p:spPr>
      </p:pic>
      <p:pic>
        <p:nvPicPr>
          <p:cNvPr id="22" name="Picture 1" descr="image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61713" y="1942881"/>
            <a:ext cx="1004832" cy="176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46801" y="3721811"/>
            <a:ext cx="1169999" cy="2081040"/>
          </a:xfrm>
          <a:prstGeom prst="rect">
            <a:avLst/>
          </a:prstGeom>
        </p:spPr>
      </p:pic>
    </p:spTree>
    <p:extLst>
      <p:ext uri="{BB962C8B-B14F-4D97-AF65-F5344CB8AC3E}">
        <p14:creationId xmlns:p14="http://schemas.microsoft.com/office/powerpoint/2010/main" val="332925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3"/>
          </p:nvPr>
        </p:nvSpPr>
        <p:spPr bwMode="gray"/>
        <p:txBody>
          <a:bodyPr/>
          <a:lstStyle/>
          <a:p>
            <a:endParaRPr lang="en-US" dirty="0"/>
          </a:p>
        </p:txBody>
      </p:sp>
      <p:sp>
        <p:nvSpPr>
          <p:cNvPr id="4" name="Title 3"/>
          <p:cNvSpPr>
            <a:spLocks noGrp="1"/>
          </p:cNvSpPr>
          <p:nvPr>
            <p:ph type="title"/>
          </p:nvPr>
        </p:nvSpPr>
        <p:spPr bwMode="gray"/>
        <p:txBody>
          <a:bodyPr/>
          <a:lstStyle/>
          <a:p>
            <a:r>
              <a:rPr lang="fi-FI" dirty="0" smtClean="0"/>
              <a:t>Pairing the ACS-AP-W</a:t>
            </a:r>
            <a:endParaRPr lang="en-US" dirty="0"/>
          </a:p>
        </p:txBody>
      </p:sp>
      <p:sp>
        <p:nvSpPr>
          <p:cNvPr id="3" name="Date Placeholder 2"/>
          <p:cNvSpPr>
            <a:spLocks noGrp="1"/>
          </p:cNvSpPr>
          <p:nvPr>
            <p:ph type="dt" sz="half" idx="14"/>
          </p:nvPr>
        </p:nvSpPr>
        <p:spPr bwMode="gray"/>
        <p:txBody>
          <a:bodyPr/>
          <a:lstStyle/>
          <a:p>
            <a:fld id="{667EFB5F-0C5D-4FA5-94D5-CEC1C8E0D986}" type="datetime4">
              <a:rPr lang="en-US" smtClean="0"/>
              <a:pPr/>
              <a:t>December 14, 2016</a:t>
            </a:fld>
            <a:endParaRPr lang="en-US" dirty="0"/>
          </a:p>
        </p:txBody>
      </p:sp>
      <p:sp>
        <p:nvSpPr>
          <p:cNvPr id="7" name="Footer Placeholder 6"/>
          <p:cNvSpPr>
            <a:spLocks noGrp="1"/>
          </p:cNvSpPr>
          <p:nvPr>
            <p:ph type="ftr" sz="quarter" idx="15"/>
          </p:nvPr>
        </p:nvSpPr>
        <p:spPr bwMode="gray"/>
        <p:txBody>
          <a:bodyPr/>
          <a:lstStyle/>
          <a:p>
            <a:endParaRPr lang="en-US" dirty="0"/>
          </a:p>
        </p:txBody>
      </p:sp>
      <p:sp>
        <p:nvSpPr>
          <p:cNvPr id="8" name="Slide Number Placeholder 7"/>
          <p:cNvSpPr>
            <a:spLocks noGrp="1"/>
          </p:cNvSpPr>
          <p:nvPr>
            <p:ph type="sldNum" sz="quarter" idx="16"/>
          </p:nvPr>
        </p:nvSpPr>
        <p:spPr bwMode="gray"/>
        <p:txBody>
          <a:bodyPr/>
          <a:lstStyle/>
          <a:p>
            <a:r>
              <a:rPr lang="en-US" dirty="0"/>
              <a:t>Slide </a:t>
            </a:r>
            <a:fld id="{619F89D8-7AE3-494A-97F3-03D680869632}" type="slidenum">
              <a:rPr lang="en-US" smtClean="0"/>
              <a:pPr/>
              <a:t>4</a:t>
            </a:fld>
            <a:endParaRPr lang="en-US" dirty="0"/>
          </a:p>
        </p:txBody>
      </p:sp>
      <p:sp>
        <p:nvSpPr>
          <p:cNvPr id="11" name="TextBox 10"/>
          <p:cNvSpPr txBox="1">
            <a:spLocks/>
          </p:cNvSpPr>
          <p:nvPr/>
        </p:nvSpPr>
        <p:spPr>
          <a:xfrm>
            <a:off x="279399" y="1779489"/>
            <a:ext cx="5060352" cy="4278094"/>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fi-FI" sz="1600" dirty="0"/>
              <a:t>Press the ”?” button for 2 seconds to enable the </a:t>
            </a:r>
            <a:r>
              <a:rPr lang="fi-FI" sz="1600" dirty="0" smtClean="0"/>
              <a:t>Bluetooth radio (disabled </a:t>
            </a:r>
            <a:r>
              <a:rPr lang="fi-FI" sz="1600" dirty="0" smtClean="0"/>
              <a:t>by default)</a:t>
            </a:r>
          </a:p>
          <a:p>
            <a:pPr>
              <a:buClr>
                <a:schemeClr val="tx1"/>
              </a:buClr>
            </a:pPr>
            <a:endParaRPr lang="fi-FI" sz="1600" dirty="0"/>
          </a:p>
          <a:p>
            <a:pPr marL="285750" indent="-285750">
              <a:buClr>
                <a:schemeClr val="tx1"/>
              </a:buClr>
              <a:buFont typeface="Arial" panose="020B0604020202020204" pitchFamily="34" charset="0"/>
              <a:buChar char="•"/>
            </a:pPr>
            <a:r>
              <a:rPr lang="fi-FI" sz="1600" dirty="0"/>
              <a:t>There are two options available</a:t>
            </a:r>
            <a:r>
              <a:rPr lang="fi-FI" sz="1600" dirty="0" smtClean="0"/>
              <a:t>:</a:t>
            </a:r>
          </a:p>
          <a:p>
            <a:pPr>
              <a:buClr>
                <a:schemeClr val="tx1"/>
              </a:buClr>
            </a:pPr>
            <a:endParaRPr lang="fi-FI" sz="1600" dirty="0"/>
          </a:p>
          <a:p>
            <a:pPr marL="1200150" lvl="2" indent="-285750">
              <a:buClr>
                <a:schemeClr val="tx1"/>
              </a:buClr>
              <a:buFont typeface="Arial" panose="020B0604020202020204" pitchFamily="34" charset="0"/>
              <a:buChar char="•"/>
            </a:pPr>
            <a:r>
              <a:rPr lang="fi-FI" sz="1600" dirty="0"/>
              <a:t>A drive is discoverable via Bluetooth for five (5) minutes. An random generated PIN code is created when the mode is </a:t>
            </a:r>
            <a:r>
              <a:rPr lang="fi-FI" sz="1600" dirty="0" smtClean="0"/>
              <a:t>entered</a:t>
            </a:r>
          </a:p>
          <a:p>
            <a:pPr lvl="2">
              <a:buClr>
                <a:schemeClr val="tx1"/>
              </a:buClr>
            </a:pPr>
            <a:endParaRPr lang="fi-FI" sz="1600" dirty="0"/>
          </a:p>
          <a:p>
            <a:pPr marL="1200150" lvl="2" indent="-285750">
              <a:buClr>
                <a:schemeClr val="tx1"/>
              </a:buClr>
              <a:buFont typeface="Arial" panose="020B0604020202020204" pitchFamily="34" charset="0"/>
              <a:buChar char="•"/>
            </a:pPr>
            <a:r>
              <a:rPr lang="fi-FI" sz="1600" dirty="0"/>
              <a:t>Optionally a drive can be set to be always discoverable (</a:t>
            </a:r>
            <a:r>
              <a:rPr lang="fi-FI" sz="1600" dirty="0" smtClean="0"/>
              <a:t>Bluetooth radio always on) and </a:t>
            </a:r>
            <a:r>
              <a:rPr lang="fi-FI" sz="1600" dirty="0"/>
              <a:t>keeps the generated PIN </a:t>
            </a:r>
            <a:r>
              <a:rPr lang="fi-FI" sz="1600" dirty="0" smtClean="0"/>
              <a:t>code</a:t>
            </a:r>
          </a:p>
          <a:p>
            <a:pPr lvl="2">
              <a:buClr>
                <a:schemeClr val="tx1"/>
              </a:buClr>
            </a:pPr>
            <a:endParaRPr lang="fi-FI" sz="1600" dirty="0"/>
          </a:p>
          <a:p>
            <a:pPr marL="285750" lvl="1" indent="-285750">
              <a:buClr>
                <a:schemeClr val="tx1"/>
              </a:buClr>
              <a:buFont typeface="Arial" panose="020B0604020202020204" pitchFamily="34" charset="0"/>
              <a:buChar char="•"/>
            </a:pPr>
            <a:r>
              <a:rPr lang="fi-FI" sz="1600" dirty="0" smtClean="0"/>
              <a:t>Device will not </a:t>
            </a:r>
            <a:r>
              <a:rPr lang="fi-FI" sz="1600" dirty="0"/>
              <a:t>reconnect to earlier paired drives automatically</a:t>
            </a:r>
          </a:p>
        </p:txBody>
      </p:sp>
      <p:pic>
        <p:nvPicPr>
          <p:cNvPr id="17" name="Picture 16"/>
          <p:cNvPicPr>
            <a:picLocks noChangeAspect="1"/>
          </p:cNvPicPr>
          <p:nvPr/>
        </p:nvPicPr>
        <p:blipFill>
          <a:blip r:embed="rId3"/>
          <a:stretch>
            <a:fillRect/>
          </a:stretch>
        </p:blipFill>
        <p:spPr>
          <a:xfrm>
            <a:off x="5534112" y="1819275"/>
            <a:ext cx="2629584" cy="2079865"/>
          </a:xfrm>
          <a:prstGeom prst="rect">
            <a:avLst/>
          </a:prstGeom>
        </p:spPr>
      </p:pic>
      <p:pic>
        <p:nvPicPr>
          <p:cNvPr id="20" name="Picture 19"/>
          <p:cNvPicPr>
            <a:picLocks noChangeAspect="1"/>
          </p:cNvPicPr>
          <p:nvPr/>
        </p:nvPicPr>
        <p:blipFill>
          <a:blip r:embed="rId4"/>
          <a:stretch>
            <a:fillRect/>
          </a:stretch>
        </p:blipFill>
        <p:spPr>
          <a:xfrm>
            <a:off x="5625489" y="3899140"/>
            <a:ext cx="2538207" cy="2036024"/>
          </a:xfrm>
          <a:prstGeom prst="rect">
            <a:avLst/>
          </a:prstGeom>
        </p:spPr>
      </p:pic>
    </p:spTree>
    <p:extLst>
      <p:ext uri="{BB962C8B-B14F-4D97-AF65-F5344CB8AC3E}">
        <p14:creationId xmlns:p14="http://schemas.microsoft.com/office/powerpoint/2010/main" val="42177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
          <p:cNvSpPr/>
          <p:nvPr/>
        </p:nvSpPr>
        <p:spPr bwMode="auto">
          <a:xfrm>
            <a:off x="215900" y="1819563"/>
            <a:ext cx="4319156" cy="405459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1853" rIns="241142" bIns="71983" numCol="1" spcCol="0" rtlCol="0" fromWordArt="0" anchor="t" anchorCtr="0" forceAA="0" compatLnSpc="1">
            <a:prstTxWarp prst="textNoShape">
              <a:avLst/>
            </a:prstTxWarp>
            <a:noAutofit/>
          </a:bodyPr>
          <a:lstStyle/>
          <a:p>
            <a:pPr>
              <a:spcBef>
                <a:spcPts val="600"/>
              </a:spcBef>
              <a:buClr>
                <a:srgbClr val="002897"/>
              </a:buClr>
              <a:buNone/>
            </a:pPr>
            <a:r>
              <a:rPr lang="en-US" sz="1200" dirty="0">
                <a:solidFill>
                  <a:schemeClr val="tx1"/>
                </a:solidFill>
              </a:rPr>
              <a:t>Extended range of access, e.g. a crane application where the Drives are 246 feet or </a:t>
            </a:r>
            <a:r>
              <a:rPr lang="en-US" sz="1200" dirty="0" smtClean="0">
                <a:solidFill>
                  <a:schemeClr val="tx1"/>
                </a:solidFill>
              </a:rPr>
              <a:t>75 </a:t>
            </a:r>
            <a:r>
              <a:rPr lang="en-US" sz="1200" dirty="0">
                <a:solidFill>
                  <a:schemeClr val="tx1"/>
                </a:solidFill>
              </a:rPr>
              <a:t>meters away.</a:t>
            </a:r>
          </a:p>
          <a:p>
            <a:pPr>
              <a:spcBef>
                <a:spcPts val="600"/>
              </a:spcBef>
              <a:buClr>
                <a:srgbClr val="002897"/>
              </a:buClr>
              <a:buNone/>
            </a:pPr>
            <a:r>
              <a:rPr lang="en-US" sz="1200" b="1" dirty="0">
                <a:solidFill>
                  <a:schemeClr val="tx1"/>
                </a:solidFill>
              </a:rPr>
              <a:t>Safety improvement</a:t>
            </a:r>
            <a:r>
              <a:rPr lang="en-US" sz="1200" dirty="0">
                <a:solidFill>
                  <a:schemeClr val="tx1"/>
                </a:solidFill>
              </a:rPr>
              <a:t>, e.g. arc flash avoided.</a:t>
            </a:r>
          </a:p>
          <a:p>
            <a:pPr>
              <a:spcBef>
                <a:spcPts val="600"/>
              </a:spcBef>
              <a:buClr>
                <a:srgbClr val="002897"/>
              </a:buClr>
              <a:buNone/>
            </a:pPr>
            <a:r>
              <a:rPr lang="en-US" sz="1200" dirty="0">
                <a:solidFill>
                  <a:schemeClr val="tx1"/>
                </a:solidFill>
              </a:rPr>
              <a:t>Easier to access, e.g. dripping water situation, air handler where </a:t>
            </a:r>
            <a:r>
              <a:rPr lang="en-US" sz="1200" dirty="0" smtClean="0">
                <a:solidFill>
                  <a:schemeClr val="tx1"/>
                </a:solidFill>
              </a:rPr>
              <a:t>drives </a:t>
            </a:r>
            <a:r>
              <a:rPr lang="en-US" sz="1200" dirty="0">
                <a:solidFill>
                  <a:schemeClr val="tx1"/>
                </a:solidFill>
              </a:rPr>
              <a:t>are difficult to access.</a:t>
            </a:r>
          </a:p>
          <a:p>
            <a:pPr>
              <a:spcBef>
                <a:spcPts val="600"/>
              </a:spcBef>
              <a:buClr>
                <a:srgbClr val="002897"/>
              </a:buClr>
              <a:buNone/>
            </a:pPr>
            <a:r>
              <a:rPr lang="en-US" sz="1200" b="1" dirty="0">
                <a:solidFill>
                  <a:schemeClr val="tx1"/>
                </a:solidFill>
              </a:rPr>
              <a:t>Use your own &amp; favorite device -&gt; Your smartphone</a:t>
            </a:r>
          </a:p>
          <a:p>
            <a:pPr>
              <a:spcBef>
                <a:spcPts val="600"/>
              </a:spcBef>
              <a:buClr>
                <a:srgbClr val="002897"/>
              </a:buClr>
              <a:buNone/>
            </a:pPr>
            <a:endParaRPr lang="en-US" sz="1200" dirty="0">
              <a:solidFill>
                <a:schemeClr val="tx1"/>
              </a:solidFill>
            </a:endParaRPr>
          </a:p>
          <a:p>
            <a:pPr>
              <a:spcBef>
                <a:spcPts val="600"/>
              </a:spcBef>
              <a:buClr>
                <a:srgbClr val="002897"/>
              </a:buClr>
              <a:buNone/>
            </a:pPr>
            <a:endParaRPr lang="en-US" sz="1200" dirty="0">
              <a:solidFill>
                <a:schemeClr val="tx1"/>
              </a:solidFill>
            </a:endParaRPr>
          </a:p>
        </p:txBody>
      </p:sp>
      <p:sp>
        <p:nvSpPr>
          <p:cNvPr id="5" name="Subtitle 4"/>
          <p:cNvSpPr>
            <a:spLocks noGrp="1"/>
          </p:cNvSpPr>
          <p:nvPr>
            <p:ph type="subTitle" idx="13"/>
          </p:nvPr>
        </p:nvSpPr>
        <p:spPr bwMode="gray"/>
        <p:txBody>
          <a:bodyPr/>
          <a:lstStyle/>
          <a:p>
            <a:r>
              <a:rPr lang="fi-FI" dirty="0" smtClean="0"/>
              <a:t>Assistant </a:t>
            </a:r>
            <a:r>
              <a:rPr lang="fi-FI" dirty="0"/>
              <a:t>control panel with Bluetooth interface</a:t>
            </a:r>
            <a:endParaRPr lang="en-US" dirty="0"/>
          </a:p>
        </p:txBody>
      </p:sp>
      <p:sp>
        <p:nvSpPr>
          <p:cNvPr id="4" name="Title 3"/>
          <p:cNvSpPr>
            <a:spLocks noGrp="1"/>
          </p:cNvSpPr>
          <p:nvPr>
            <p:ph type="title"/>
          </p:nvPr>
        </p:nvSpPr>
        <p:spPr bwMode="gray"/>
        <p:txBody>
          <a:bodyPr/>
          <a:lstStyle/>
          <a:p>
            <a:r>
              <a:rPr lang="fi-FI" dirty="0" smtClean="0"/>
              <a:t>ACS-AP-W</a:t>
            </a:r>
            <a:endParaRPr lang="en-US" dirty="0"/>
          </a:p>
        </p:txBody>
      </p:sp>
      <p:sp>
        <p:nvSpPr>
          <p:cNvPr id="3" name="Date Placeholder 2"/>
          <p:cNvSpPr>
            <a:spLocks noGrp="1"/>
          </p:cNvSpPr>
          <p:nvPr>
            <p:ph type="dt" sz="half" idx="14"/>
          </p:nvPr>
        </p:nvSpPr>
        <p:spPr bwMode="gray"/>
        <p:txBody>
          <a:bodyPr/>
          <a:lstStyle/>
          <a:p>
            <a:fld id="{667EFB5F-0C5D-4FA5-94D5-CEC1C8E0D986}" type="datetime4">
              <a:rPr lang="en-US" smtClean="0"/>
              <a:pPr/>
              <a:t>December 14, 2016</a:t>
            </a:fld>
            <a:endParaRPr lang="en-US" dirty="0"/>
          </a:p>
        </p:txBody>
      </p:sp>
      <p:sp>
        <p:nvSpPr>
          <p:cNvPr id="7" name="Footer Placeholder 6"/>
          <p:cNvSpPr>
            <a:spLocks noGrp="1"/>
          </p:cNvSpPr>
          <p:nvPr>
            <p:ph type="ftr" sz="quarter" idx="15"/>
          </p:nvPr>
        </p:nvSpPr>
        <p:spPr bwMode="gray"/>
        <p:txBody>
          <a:bodyPr/>
          <a:lstStyle/>
          <a:p>
            <a:endParaRPr lang="en-US" dirty="0"/>
          </a:p>
        </p:txBody>
      </p:sp>
      <p:sp>
        <p:nvSpPr>
          <p:cNvPr id="8" name="Slide Number Placeholder 7"/>
          <p:cNvSpPr>
            <a:spLocks noGrp="1"/>
          </p:cNvSpPr>
          <p:nvPr>
            <p:ph type="sldNum" sz="quarter" idx="16"/>
          </p:nvPr>
        </p:nvSpPr>
        <p:spPr bwMode="gray"/>
        <p:txBody>
          <a:bodyPr/>
          <a:lstStyle/>
          <a:p>
            <a:r>
              <a:rPr lang="en-US" dirty="0"/>
              <a:t>Slide </a:t>
            </a:r>
            <a:fld id="{619F89D8-7AE3-494A-97F3-03D680869632}" type="slidenum">
              <a:rPr lang="en-US" smtClean="0"/>
              <a:pPr/>
              <a:t>5</a:t>
            </a:fld>
            <a:endParaRPr lang="en-US" dirty="0"/>
          </a:p>
        </p:txBody>
      </p:sp>
      <p:sp>
        <p:nvSpPr>
          <p:cNvPr id="32" name="Rectangle 1"/>
          <p:cNvSpPr/>
          <p:nvPr/>
        </p:nvSpPr>
        <p:spPr bwMode="auto">
          <a:xfrm>
            <a:off x="4659278" y="1819563"/>
            <a:ext cx="4231878" cy="405459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1853" rIns="241142" bIns="71983" numCol="1" spcCol="0" rtlCol="0" fromWordArt="0" anchor="t" anchorCtr="0" forceAA="0" compatLnSpc="1">
            <a:prstTxWarp prst="textNoShape">
              <a:avLst/>
            </a:prstTxWarp>
            <a:noAutofit/>
          </a:bodyPr>
          <a:lstStyle/>
          <a:p>
            <a:pPr>
              <a:spcBef>
                <a:spcPts val="600"/>
              </a:spcBef>
              <a:buClr>
                <a:srgbClr val="002897"/>
              </a:buClr>
              <a:buNone/>
            </a:pPr>
            <a:endParaRPr lang="en-US" sz="1200" dirty="0">
              <a:solidFill>
                <a:schemeClr val="accent4">
                  <a:lumMod val="65000"/>
                  <a:lumOff val="35000"/>
                </a:schemeClr>
              </a:solidFill>
            </a:endParaRPr>
          </a:p>
          <a:p>
            <a:pPr>
              <a:spcBef>
                <a:spcPts val="600"/>
              </a:spcBef>
              <a:buClr>
                <a:srgbClr val="002897"/>
              </a:buClr>
              <a:buNone/>
            </a:pPr>
            <a:endParaRPr lang="en-US" sz="1200" dirty="0">
              <a:solidFill>
                <a:schemeClr val="accent4">
                  <a:lumMod val="65000"/>
                  <a:lumOff val="35000"/>
                </a:schemeClr>
              </a:solidFill>
            </a:endParaRPr>
          </a:p>
        </p:txBody>
      </p:sp>
      <p:pic>
        <p:nvPicPr>
          <p:cNvPr id="33" name="Picture 32"/>
          <p:cNvPicPr>
            <a:picLocks noChangeAspect="1"/>
          </p:cNvPicPr>
          <p:nvPr/>
        </p:nvPicPr>
        <p:blipFill>
          <a:blip r:embed="rId3"/>
          <a:stretch>
            <a:fillRect/>
          </a:stretch>
        </p:blipFill>
        <p:spPr>
          <a:xfrm>
            <a:off x="888359" y="3918666"/>
            <a:ext cx="2854101" cy="1926381"/>
          </a:xfrm>
          <a:prstGeom prst="rect">
            <a:avLst/>
          </a:prstGeom>
        </p:spPr>
      </p:pic>
      <p:sp>
        <p:nvSpPr>
          <p:cNvPr id="34" name="TextBox 33"/>
          <p:cNvSpPr txBox="1"/>
          <p:nvPr/>
        </p:nvSpPr>
        <p:spPr>
          <a:xfrm>
            <a:off x="948426" y="1984404"/>
            <a:ext cx="2733965" cy="369332"/>
          </a:xfrm>
          <a:prstGeom prst="rect">
            <a:avLst/>
          </a:prstGeom>
          <a:noFill/>
        </p:spPr>
        <p:txBody>
          <a:bodyPr wrap="square" rtlCol="0">
            <a:spAutoFit/>
          </a:bodyPr>
          <a:lstStyle/>
          <a:p>
            <a:pPr algn="ctr">
              <a:buNone/>
            </a:pPr>
            <a:r>
              <a:rPr lang="en-US" u="sng" dirty="0" smtClean="0"/>
              <a:t>User Benefits</a:t>
            </a:r>
            <a:endParaRPr lang="en-US" u="sng" dirty="0"/>
          </a:p>
        </p:txBody>
      </p:sp>
      <p:pic>
        <p:nvPicPr>
          <p:cNvPr id="35" name="Picture 34"/>
          <p:cNvPicPr>
            <a:picLocks noChangeAspect="1"/>
          </p:cNvPicPr>
          <p:nvPr/>
        </p:nvPicPr>
        <p:blipFill>
          <a:blip r:embed="rId4"/>
          <a:stretch>
            <a:fillRect/>
          </a:stretch>
        </p:blipFill>
        <p:spPr>
          <a:xfrm>
            <a:off x="7033574" y="1848675"/>
            <a:ext cx="1688544" cy="2544706"/>
          </a:xfrm>
          <a:prstGeom prst="rect">
            <a:avLst/>
          </a:prstGeom>
        </p:spPr>
      </p:pic>
      <p:pic>
        <p:nvPicPr>
          <p:cNvPr id="36" name="Picture 35"/>
          <p:cNvPicPr>
            <a:picLocks noChangeAspect="1"/>
          </p:cNvPicPr>
          <p:nvPr/>
        </p:nvPicPr>
        <p:blipFill>
          <a:blip r:embed="rId5"/>
          <a:stretch>
            <a:fillRect/>
          </a:stretch>
        </p:blipFill>
        <p:spPr>
          <a:xfrm>
            <a:off x="7033574" y="4412275"/>
            <a:ext cx="1270883" cy="1442990"/>
          </a:xfrm>
          <a:prstGeom prst="rect">
            <a:avLst/>
          </a:prstGeom>
        </p:spPr>
      </p:pic>
      <p:pic>
        <p:nvPicPr>
          <p:cNvPr id="3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630"/>
          <a:stretch/>
        </p:blipFill>
        <p:spPr bwMode="auto">
          <a:xfrm>
            <a:off x="4754059" y="1848674"/>
            <a:ext cx="2011059" cy="3996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a:picLocks noChangeAspect="1"/>
          </p:cNvPicPr>
          <p:nvPr/>
        </p:nvPicPr>
        <p:blipFill>
          <a:blip r:embed="rId7"/>
          <a:stretch>
            <a:fillRect/>
          </a:stretch>
        </p:blipFill>
        <p:spPr>
          <a:xfrm>
            <a:off x="3499559" y="1866502"/>
            <a:ext cx="4293072" cy="779019"/>
          </a:xfrm>
          <a:prstGeom prst="rect">
            <a:avLst/>
          </a:prstGeom>
          <a:ln w="15875">
            <a:solidFill>
              <a:schemeClr val="tx1"/>
            </a:solidFill>
          </a:ln>
        </p:spPr>
      </p:pic>
      <p:pic>
        <p:nvPicPr>
          <p:cNvPr id="39" name="Picture 38"/>
          <p:cNvPicPr>
            <a:picLocks noChangeAspect="1"/>
          </p:cNvPicPr>
          <p:nvPr/>
        </p:nvPicPr>
        <p:blipFill>
          <a:blip r:embed="rId8"/>
          <a:stretch>
            <a:fillRect/>
          </a:stretch>
        </p:blipFill>
        <p:spPr>
          <a:xfrm>
            <a:off x="1307888" y="2763423"/>
            <a:ext cx="5726603" cy="684600"/>
          </a:xfrm>
          <a:prstGeom prst="rect">
            <a:avLst/>
          </a:prstGeom>
          <a:ln w="15875">
            <a:solidFill>
              <a:schemeClr val="tx1"/>
            </a:solidFill>
          </a:ln>
        </p:spPr>
      </p:pic>
      <p:pic>
        <p:nvPicPr>
          <p:cNvPr id="40" name="Picture 39"/>
          <p:cNvPicPr>
            <a:picLocks noChangeAspect="1"/>
          </p:cNvPicPr>
          <p:nvPr/>
        </p:nvPicPr>
        <p:blipFill>
          <a:blip r:embed="rId9"/>
          <a:stretch>
            <a:fillRect/>
          </a:stretch>
        </p:blipFill>
        <p:spPr>
          <a:xfrm>
            <a:off x="3499559" y="3560886"/>
            <a:ext cx="4293072" cy="798949"/>
          </a:xfrm>
          <a:prstGeom prst="rect">
            <a:avLst/>
          </a:prstGeom>
          <a:ln w="15875">
            <a:solidFill>
              <a:schemeClr val="tx1"/>
            </a:solidFill>
          </a:ln>
        </p:spPr>
      </p:pic>
      <p:pic>
        <p:nvPicPr>
          <p:cNvPr id="43" name="Picture 42"/>
          <p:cNvPicPr>
            <a:picLocks noChangeAspect="1"/>
          </p:cNvPicPr>
          <p:nvPr/>
        </p:nvPicPr>
        <p:blipFill>
          <a:blip r:embed="rId10"/>
          <a:stretch>
            <a:fillRect/>
          </a:stretch>
        </p:blipFill>
        <p:spPr>
          <a:xfrm>
            <a:off x="2024355" y="5240684"/>
            <a:ext cx="5459407" cy="736460"/>
          </a:xfrm>
          <a:prstGeom prst="rect">
            <a:avLst/>
          </a:prstGeom>
          <a:ln w="15875">
            <a:solidFill>
              <a:schemeClr val="tx1"/>
            </a:solidFill>
          </a:ln>
        </p:spPr>
      </p:pic>
      <p:pic>
        <p:nvPicPr>
          <p:cNvPr id="2" name="Picture 1"/>
          <p:cNvPicPr>
            <a:picLocks noChangeAspect="1"/>
          </p:cNvPicPr>
          <p:nvPr/>
        </p:nvPicPr>
        <p:blipFill>
          <a:blip r:embed="rId11"/>
          <a:stretch>
            <a:fillRect/>
          </a:stretch>
        </p:blipFill>
        <p:spPr>
          <a:xfrm>
            <a:off x="1306971" y="4465831"/>
            <a:ext cx="5726603" cy="668857"/>
          </a:xfrm>
          <a:prstGeom prst="rect">
            <a:avLst/>
          </a:prstGeom>
          <a:ln w="15875">
            <a:solidFill>
              <a:schemeClr val="accent1"/>
            </a:solidFill>
          </a:ln>
        </p:spPr>
      </p:pic>
    </p:spTree>
    <p:extLst>
      <p:ext uri="{BB962C8B-B14F-4D97-AF65-F5344CB8AC3E}">
        <p14:creationId xmlns:p14="http://schemas.microsoft.com/office/powerpoint/2010/main" val="12141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barn(inVertical)">
                                      <p:cBhvr>
                                        <p:cTn id="2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3"/>
          </p:nvPr>
        </p:nvSpPr>
        <p:spPr bwMode="gray"/>
        <p:txBody>
          <a:bodyPr/>
          <a:lstStyle/>
          <a:p>
            <a:endParaRPr lang="en-US" dirty="0"/>
          </a:p>
        </p:txBody>
      </p:sp>
      <p:sp>
        <p:nvSpPr>
          <p:cNvPr id="4" name="Title 3"/>
          <p:cNvSpPr>
            <a:spLocks noGrp="1"/>
          </p:cNvSpPr>
          <p:nvPr>
            <p:ph type="title"/>
          </p:nvPr>
        </p:nvSpPr>
        <p:spPr bwMode="gray"/>
        <p:txBody>
          <a:bodyPr/>
          <a:lstStyle/>
          <a:p>
            <a:r>
              <a:rPr lang="fi-FI" dirty="0" smtClean="0"/>
              <a:t>Frequently Asked Questions</a:t>
            </a:r>
            <a:endParaRPr lang="en-US" dirty="0"/>
          </a:p>
        </p:txBody>
      </p:sp>
      <p:sp>
        <p:nvSpPr>
          <p:cNvPr id="3" name="Date Placeholder 2"/>
          <p:cNvSpPr>
            <a:spLocks noGrp="1"/>
          </p:cNvSpPr>
          <p:nvPr>
            <p:ph type="dt" sz="half" idx="14"/>
          </p:nvPr>
        </p:nvSpPr>
        <p:spPr bwMode="gray"/>
        <p:txBody>
          <a:bodyPr/>
          <a:lstStyle/>
          <a:p>
            <a:fld id="{667EFB5F-0C5D-4FA5-94D5-CEC1C8E0D986}" type="datetime4">
              <a:rPr lang="en-US" smtClean="0"/>
              <a:pPr/>
              <a:t>December 14, 2016</a:t>
            </a:fld>
            <a:endParaRPr lang="en-US" dirty="0"/>
          </a:p>
        </p:txBody>
      </p:sp>
      <p:sp>
        <p:nvSpPr>
          <p:cNvPr id="7" name="Footer Placeholder 6"/>
          <p:cNvSpPr>
            <a:spLocks noGrp="1"/>
          </p:cNvSpPr>
          <p:nvPr>
            <p:ph type="ftr" sz="quarter" idx="15"/>
          </p:nvPr>
        </p:nvSpPr>
        <p:spPr bwMode="gray"/>
        <p:txBody>
          <a:bodyPr/>
          <a:lstStyle/>
          <a:p>
            <a:endParaRPr lang="en-US" dirty="0"/>
          </a:p>
        </p:txBody>
      </p:sp>
      <p:sp>
        <p:nvSpPr>
          <p:cNvPr id="8" name="Slide Number Placeholder 7"/>
          <p:cNvSpPr>
            <a:spLocks noGrp="1"/>
          </p:cNvSpPr>
          <p:nvPr>
            <p:ph type="sldNum" sz="quarter" idx="16"/>
          </p:nvPr>
        </p:nvSpPr>
        <p:spPr bwMode="gray"/>
        <p:txBody>
          <a:bodyPr/>
          <a:lstStyle/>
          <a:p>
            <a:r>
              <a:rPr lang="en-US" dirty="0"/>
              <a:t>Slide </a:t>
            </a:r>
            <a:fld id="{619F89D8-7AE3-494A-97F3-03D680869632}" type="slidenum">
              <a:rPr lang="en-US" smtClean="0"/>
              <a:pPr/>
              <a:t>6</a:t>
            </a:fld>
            <a:endParaRPr lang="en-US" dirty="0"/>
          </a:p>
        </p:txBody>
      </p:sp>
      <p:sp>
        <p:nvSpPr>
          <p:cNvPr id="20" name="TextBox 19"/>
          <p:cNvSpPr txBox="1"/>
          <p:nvPr/>
        </p:nvSpPr>
        <p:spPr>
          <a:xfrm>
            <a:off x="190500" y="1600200"/>
            <a:ext cx="8724900" cy="5355312"/>
          </a:xfrm>
          <a:prstGeom prst="rect">
            <a:avLst/>
          </a:prstGeom>
          <a:noFill/>
        </p:spPr>
        <p:txBody>
          <a:bodyPr wrap="square" rtlCol="0">
            <a:spAutoFit/>
          </a:bodyPr>
          <a:lstStyle/>
          <a:p>
            <a:pPr>
              <a:buNone/>
            </a:pPr>
            <a:r>
              <a:rPr lang="en-US" sz="1600" dirty="0" smtClean="0"/>
              <a:t>Is the radio on be default?</a:t>
            </a:r>
          </a:p>
          <a:p>
            <a:pPr>
              <a:buNone/>
            </a:pPr>
            <a:r>
              <a:rPr lang="en-US" sz="1600" dirty="0" smtClean="0">
                <a:solidFill>
                  <a:schemeClr val="tx1">
                    <a:lumMod val="75000"/>
                    <a:lumOff val="25000"/>
                  </a:schemeClr>
                </a:solidFill>
              </a:rPr>
              <a:t>	</a:t>
            </a:r>
            <a:r>
              <a:rPr lang="en-US" sz="1600" i="1" dirty="0" smtClean="0">
                <a:solidFill>
                  <a:schemeClr val="tx1">
                    <a:lumMod val="75000"/>
                    <a:lumOff val="25000"/>
                  </a:schemeClr>
                </a:solidFill>
              </a:rPr>
              <a:t>No, it has to be enabled by pressing the “?” button for 2 seconds</a:t>
            </a:r>
          </a:p>
          <a:p>
            <a:pPr>
              <a:buNone/>
            </a:pPr>
            <a:endParaRPr lang="en-US" sz="1600" i="1" dirty="0" smtClean="0">
              <a:solidFill>
                <a:schemeClr val="tx1">
                  <a:lumMod val="75000"/>
                  <a:lumOff val="25000"/>
                </a:schemeClr>
              </a:solidFill>
            </a:endParaRPr>
          </a:p>
          <a:p>
            <a:pPr>
              <a:buNone/>
            </a:pPr>
            <a:r>
              <a:rPr lang="en-US" sz="1600" dirty="0" smtClean="0"/>
              <a:t>Will my device auto connect?</a:t>
            </a:r>
          </a:p>
          <a:p>
            <a:pPr>
              <a:buNone/>
            </a:pPr>
            <a:r>
              <a:rPr lang="en-US" sz="1600" dirty="0">
                <a:solidFill>
                  <a:schemeClr val="tx1">
                    <a:lumMod val="75000"/>
                    <a:lumOff val="25000"/>
                  </a:schemeClr>
                </a:solidFill>
              </a:rPr>
              <a:t>	</a:t>
            </a:r>
            <a:r>
              <a:rPr lang="en-US" sz="1600" i="1" dirty="0" smtClean="0">
                <a:solidFill>
                  <a:schemeClr val="tx1">
                    <a:lumMod val="75000"/>
                    <a:lumOff val="25000"/>
                  </a:schemeClr>
                </a:solidFill>
              </a:rPr>
              <a:t>No, but you can set the panel to always discoverable which will keep the same </a:t>
            </a:r>
            <a:endParaRPr lang="en-US" sz="1600" i="1" dirty="0">
              <a:solidFill>
                <a:schemeClr val="tx1">
                  <a:lumMod val="75000"/>
                  <a:lumOff val="25000"/>
                </a:schemeClr>
              </a:solidFill>
            </a:endParaRPr>
          </a:p>
          <a:p>
            <a:pPr>
              <a:buNone/>
            </a:pPr>
            <a:r>
              <a:rPr lang="en-US" sz="1600" i="1" dirty="0" smtClean="0">
                <a:solidFill>
                  <a:schemeClr val="tx1">
                    <a:lumMod val="75000"/>
                    <a:lumOff val="25000"/>
                  </a:schemeClr>
                </a:solidFill>
              </a:rPr>
              <a:t>	PIN code</a:t>
            </a:r>
          </a:p>
          <a:p>
            <a:pPr>
              <a:buNone/>
            </a:pPr>
            <a:endParaRPr lang="en-US" sz="1600" i="1" dirty="0" smtClean="0">
              <a:solidFill>
                <a:schemeClr val="tx1">
                  <a:lumMod val="75000"/>
                  <a:lumOff val="25000"/>
                </a:schemeClr>
              </a:solidFill>
            </a:endParaRPr>
          </a:p>
          <a:p>
            <a:pPr>
              <a:buNone/>
            </a:pPr>
            <a:r>
              <a:rPr lang="en-US" sz="1600" dirty="0" smtClean="0"/>
              <a:t>Can I set the PIN code myself?</a:t>
            </a:r>
          </a:p>
          <a:p>
            <a:pPr>
              <a:buNone/>
            </a:pPr>
            <a:r>
              <a:rPr lang="en-US" sz="1600" dirty="0">
                <a:solidFill>
                  <a:schemeClr val="tx1">
                    <a:lumMod val="75000"/>
                    <a:lumOff val="25000"/>
                  </a:schemeClr>
                </a:solidFill>
              </a:rPr>
              <a:t>	</a:t>
            </a:r>
            <a:r>
              <a:rPr lang="en-US" sz="1600" i="1" dirty="0" smtClean="0">
                <a:solidFill>
                  <a:schemeClr val="tx1">
                    <a:lumMod val="75000"/>
                    <a:lumOff val="25000"/>
                  </a:schemeClr>
                </a:solidFill>
              </a:rPr>
              <a:t>At this time no, but this is being looked into as an enhancement</a:t>
            </a:r>
          </a:p>
          <a:p>
            <a:pPr>
              <a:buNone/>
            </a:pPr>
            <a:endParaRPr lang="en-US" sz="1600" i="1" dirty="0" smtClean="0">
              <a:solidFill>
                <a:schemeClr val="tx1">
                  <a:lumMod val="75000"/>
                  <a:lumOff val="25000"/>
                </a:schemeClr>
              </a:solidFill>
            </a:endParaRPr>
          </a:p>
          <a:p>
            <a:pPr>
              <a:buNone/>
            </a:pPr>
            <a:r>
              <a:rPr lang="en-US" sz="1600" dirty="0" smtClean="0"/>
              <a:t>Can I lock the Bluetooth feature out?</a:t>
            </a:r>
          </a:p>
          <a:p>
            <a:pPr>
              <a:buNone/>
            </a:pPr>
            <a:r>
              <a:rPr lang="en-US" sz="1600" i="1" dirty="0">
                <a:solidFill>
                  <a:schemeClr val="tx1">
                    <a:lumMod val="75000"/>
                    <a:lumOff val="25000"/>
                  </a:schemeClr>
                </a:solidFill>
              </a:rPr>
              <a:t>	</a:t>
            </a:r>
            <a:r>
              <a:rPr lang="en-US" sz="1600" i="1" dirty="0" smtClean="0">
                <a:solidFill>
                  <a:schemeClr val="tx1">
                    <a:lumMod val="75000"/>
                    <a:lumOff val="25000"/>
                  </a:schemeClr>
                </a:solidFill>
              </a:rPr>
              <a:t>Unfortunately at this time you cannot, but it is something that is being looked 	into as an enhancement.  If this is a concern, the +J425 can be ordered to get  	the ACS-AP-I  (non-Bluetooth) panel instead of the ACS-AP-W</a:t>
            </a:r>
          </a:p>
          <a:p>
            <a:pPr>
              <a:buNone/>
            </a:pPr>
            <a:endParaRPr lang="en-US" sz="1600" i="1" dirty="0">
              <a:solidFill>
                <a:schemeClr val="tx1">
                  <a:lumMod val="75000"/>
                  <a:lumOff val="25000"/>
                </a:schemeClr>
              </a:solidFill>
            </a:endParaRPr>
          </a:p>
          <a:p>
            <a:pPr>
              <a:buNone/>
            </a:pPr>
            <a:r>
              <a:rPr lang="en-US" sz="1600" dirty="0" smtClean="0"/>
              <a:t>Does the </a:t>
            </a:r>
            <a:r>
              <a:rPr lang="en-US" sz="1600" dirty="0" err="1" smtClean="0"/>
              <a:t>Drivetune</a:t>
            </a:r>
            <a:r>
              <a:rPr lang="en-US" sz="1600" dirty="0" smtClean="0"/>
              <a:t> App have full parameter access?</a:t>
            </a:r>
          </a:p>
          <a:p>
            <a:pPr>
              <a:buNone/>
            </a:pPr>
            <a:r>
              <a:rPr lang="en-US" sz="1600" dirty="0"/>
              <a:t>	</a:t>
            </a:r>
            <a:r>
              <a:rPr lang="en-US" sz="1600" i="1" dirty="0" smtClean="0">
                <a:solidFill>
                  <a:schemeClr val="tx1">
                    <a:lumMod val="75000"/>
                    <a:lumOff val="25000"/>
                  </a:schemeClr>
                </a:solidFill>
              </a:rPr>
              <a:t>Yes, with the latest version for Apple and Android, there is full parameter 	access. </a:t>
            </a:r>
          </a:p>
          <a:p>
            <a:pPr>
              <a:buNone/>
            </a:pPr>
            <a:endParaRPr lang="en-US" dirty="0" smtClean="0">
              <a:solidFill>
                <a:schemeClr val="tx1"/>
              </a:solidFill>
            </a:endParaRPr>
          </a:p>
          <a:p>
            <a:pPr>
              <a:buNone/>
            </a:pPr>
            <a:endParaRPr lang="en-US" dirty="0"/>
          </a:p>
          <a:p>
            <a:pPr>
              <a:buNone/>
            </a:pPr>
            <a:endParaRPr lang="en-US" dirty="0"/>
          </a:p>
        </p:txBody>
      </p:sp>
    </p:spTree>
    <p:extLst>
      <p:ext uri="{BB962C8B-B14F-4D97-AF65-F5344CB8AC3E}">
        <p14:creationId xmlns:p14="http://schemas.microsoft.com/office/powerpoint/2010/main" val="381967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US" dirty="0"/>
          </a:p>
        </p:txBody>
      </p:sp>
      <p:sp>
        <p:nvSpPr>
          <p:cNvPr id="5" name="Date Placeholder 4"/>
          <p:cNvSpPr>
            <a:spLocks noGrp="1"/>
          </p:cNvSpPr>
          <p:nvPr>
            <p:ph type="dt" sz="half" idx="11"/>
          </p:nvPr>
        </p:nvSpPr>
        <p:spPr/>
        <p:txBody>
          <a:bodyPr/>
          <a:lstStyle/>
          <a:p>
            <a:fld id="{A7ACB855-50C9-4F86-A518-9FAC0F011B9E}" type="datetime4">
              <a:rPr lang="en-US" smtClean="0"/>
              <a:t>December 14, 2016</a:t>
            </a:fld>
            <a:endParaRPr lang="en-US" dirty="0"/>
          </a:p>
        </p:txBody>
      </p:sp>
      <p:sp>
        <p:nvSpPr>
          <p:cNvPr id="7" name="Slide Number Placeholder 6"/>
          <p:cNvSpPr>
            <a:spLocks noGrp="1"/>
          </p:cNvSpPr>
          <p:nvPr>
            <p:ph type="sldNum" sz="quarter" idx="12"/>
          </p:nvPr>
        </p:nvSpPr>
        <p:spPr/>
        <p:txBody>
          <a:bodyPr/>
          <a:lstStyle/>
          <a:p>
            <a:r>
              <a:rPr lang="en-US" smtClean="0"/>
              <a:t>Slide </a:t>
            </a:r>
            <a:fld id="{619F89D8-7AE3-494A-97F3-03D680869632}" type="slidenum">
              <a:rPr lang="en-US" smtClean="0"/>
              <a:pPr/>
              <a:t>7</a:t>
            </a:fld>
            <a:endParaRPr lang="en-US" dirty="0"/>
          </a:p>
        </p:txBody>
      </p:sp>
    </p:spTree>
    <p:extLst>
      <p:ext uri="{BB962C8B-B14F-4D97-AF65-F5344CB8AC3E}">
        <p14:creationId xmlns:p14="http://schemas.microsoft.com/office/powerpoint/2010/main" val="72111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BB Master">
  <a:themeElements>
    <a:clrScheme name="ABB">
      <a:dk1>
        <a:srgbClr val="000000"/>
      </a:dk1>
      <a:lt1>
        <a:srgbClr val="FFFFFF"/>
      </a:lt1>
      <a:dk2>
        <a:srgbClr val="D90000"/>
      </a:dk2>
      <a:lt2>
        <a:srgbClr val="FF000F"/>
      </a:lt2>
      <a:accent1>
        <a:srgbClr val="3C3C3C"/>
      </a:accent1>
      <a:accent2>
        <a:srgbClr val="505050"/>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lIns="72000" tIns="72000" rIns="72000" bIns="72000"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theme>
</file>

<file path=ppt/theme/theme2.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990</Words>
  <Application>Microsoft Office PowerPoint</Application>
  <PresentationFormat>On-screen Show (4:3)</PresentationFormat>
  <Paragraphs>87</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Symbol</vt:lpstr>
      <vt:lpstr>ABBvoiceOffice</vt:lpstr>
      <vt:lpstr>ABB Master</vt:lpstr>
      <vt:lpstr>Bluetooth Panel and Drivetune App</vt:lpstr>
      <vt:lpstr>ACS-AP-W</vt:lpstr>
      <vt:lpstr>New Product Offering</vt:lpstr>
      <vt:lpstr>Pairing the ACS-AP-W</vt:lpstr>
      <vt:lpstr>ACS-AP-W</vt:lpstr>
      <vt:lpstr>Frequently Asked 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dc:creator>
  <cp:lastModifiedBy>William J. Nyback</cp:lastModifiedBy>
  <cp:revision>64</cp:revision>
  <cp:lastPrinted>2016-11-30T16:53:33Z</cp:lastPrinted>
  <dcterms:created xsi:type="dcterms:W3CDTF">2016-10-27T06:56:12Z</dcterms:created>
  <dcterms:modified xsi:type="dcterms:W3CDTF">2016-12-14T21:40:21Z</dcterms:modified>
</cp:coreProperties>
</file>